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7" r:id="rId9"/>
    <p:sldId id="262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7E5A-5840-4167-94E4-BA8C29B9481F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C05FA-E163-4F89-9D17-8B45EC64BD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44957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Update on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Governor’s Emergency Planning and Preparedness Initiative (EPPI)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Statewide Exercise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6400800" cy="1295400"/>
          </a:xfrm>
        </p:spPr>
        <p:txBody>
          <a:bodyPr/>
          <a:lstStyle/>
          <a:p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30,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Statewide Exercise—Agency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July 30 and July 31--Full Activation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All agencies with role in State Response Framework plan to participate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Day 1—Pre-landfall 8:00 am to 12 noon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Day 2—Post-landfall 8:00 am to 2 pm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Governor’s Emergency Planning and Preparedness Initiative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GOALS include: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Enhance existing planning by August 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 quality of communications among local/state/utilities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Hold a real-time exercise by September 1, involving state agencies, municipalities, and private sector, including utilities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AFF9-829A-492D-865D-D1D7C36A73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Work Groups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Groups meeting to work on the EPPI include: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Energy and Utilities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Exercise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State/Local Officials Training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Technology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WebEOC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GIS, Communications with Utilities)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Training (NIMS)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Resource Support/Commodities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Mass Care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Groups include a wide variety of representatives from local, state, federal government, private sector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AFF9-829A-492D-865D-D1D7C36A73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Planning Products 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602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following will be ready in time for the Statewide Exercise: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All-hazards Energy and Utilities Annex to State Response Framework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Similar Annex for Local Emergency Operations Plans (LEOPs)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 Commodities Distribution Standard Operating Procedure, with easy- to- use form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Updated Mass Care Annex Template for LEOPs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Training Products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 Include: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Municipal CEO Training Power Point and Handout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Overview for Executives and Senior Officials on Connecticut Emergency Management and Response Power Point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Additional State Agency Training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2800" b="1" dirty="0" smtClean="0">
                <a:latin typeface="Times New Roman" pitchFamily="18" charset="0"/>
                <a:cs typeface="Times New Roman" pitchFamily="18" charset="0"/>
              </a:rPr>
              <a:t>July 13</a:t>
            </a:r>
            <a:r>
              <a:rPr lang="en-US" sz="128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b="1" dirty="0" smtClean="0">
                <a:latin typeface="Times New Roman" pitchFamily="18" charset="0"/>
                <a:cs typeface="Times New Roman" pitchFamily="18" charset="0"/>
              </a:rPr>
              <a:t> at the State EOC, 8:30 to 3:30 pm</a:t>
            </a:r>
          </a:p>
          <a:p>
            <a:pPr>
              <a:buNone/>
            </a:pPr>
            <a:endParaRPr lang="en-US" sz="5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Topics include:</a:t>
            </a:r>
          </a:p>
          <a:p>
            <a:r>
              <a:rPr lang="en-US" sz="9600" dirty="0" err="1" smtClean="0">
                <a:latin typeface="Times New Roman" pitchFamily="18" charset="0"/>
                <a:cs typeface="Times New Roman" pitchFamily="18" charset="0"/>
              </a:rPr>
              <a:t>Hurrevac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Demonstration</a:t>
            </a: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Web EOC</a:t>
            </a: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Commodities Training</a:t>
            </a: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Liaison Power Point</a:t>
            </a:r>
          </a:p>
          <a:p>
            <a:pPr>
              <a:buNone/>
            </a:pP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ATTENDEES: 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--State Agency Liaisons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--DOC trainees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en-US" sz="9600" dirty="0" err="1" smtClean="0">
                <a:latin typeface="Times New Roman" pitchFamily="18" charset="0"/>
                <a:cs typeface="Times New Roman" pitchFamily="18" charset="0"/>
              </a:rPr>
              <a:t>Infragard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, Red Cross, United Way 2-1-1, Utilities</a:t>
            </a:r>
          </a:p>
          <a:p>
            <a:pPr lvl="1"/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New Legislation--Senate Bill 23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Requires all state departments, offices and agencies to participate in civil preparedness planning, training, and exercises when directed to do so by DESPP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State Agency Exercise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i="1" dirty="0"/>
              <a:t>Exercise and evaluate their capability to </a:t>
            </a:r>
            <a:r>
              <a:rPr lang="en-US" i="1" dirty="0" smtClean="0"/>
              <a:t>provide support </a:t>
            </a:r>
            <a:r>
              <a:rPr lang="en-US" i="1" dirty="0"/>
              <a:t>to the State and the EOC within </a:t>
            </a:r>
            <a:r>
              <a:rPr lang="en-US" i="1" dirty="0" smtClean="0"/>
              <a:t>respective agency capabilities </a:t>
            </a:r>
            <a:r>
              <a:rPr lang="en-US" i="1" dirty="0"/>
              <a:t>and as outlined in the </a:t>
            </a:r>
            <a:r>
              <a:rPr lang="en-US" i="1" dirty="0" smtClean="0"/>
              <a:t>State Response Framework.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Ensure that agencies </a:t>
            </a:r>
            <a:r>
              <a:rPr lang="en-US" dirty="0"/>
              <a:t>can </a:t>
            </a:r>
            <a:r>
              <a:rPr lang="en-US" dirty="0" smtClean="0"/>
              <a:t>provide </a:t>
            </a:r>
            <a:r>
              <a:rPr lang="en-US" dirty="0"/>
              <a:t>services and support as </a:t>
            </a:r>
            <a:r>
              <a:rPr lang="en-US" dirty="0" smtClean="0"/>
              <a:t>outlined, including </a:t>
            </a:r>
            <a:r>
              <a:rPr lang="en-US" dirty="0"/>
              <a:t>liaisons, </a:t>
            </a:r>
            <a:r>
              <a:rPr lang="en-US" dirty="0" smtClean="0"/>
              <a:t>task force leadership/membership, supplies</a:t>
            </a:r>
            <a:r>
              <a:rPr lang="en-US" dirty="0"/>
              <a:t>, equipment, contractual assistance, etc.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Statewide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Exercise—Agency Roles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July </a:t>
            </a: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and July 29--Partial Activation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Core agencies: DPH, DEEP, CSP, Fire Academy,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Infragard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Utilities, National Guard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agencies: Have agency liaison available by phone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Day 1:  Pre-landfall, 8:00 am to 12 noon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Day 2:  Post-landfall, 8:00 am to 2 pm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384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Update on The Governor’s Emergency Planning and Preparedness Initiative (EPPI) and The Statewide Exercise</vt:lpstr>
      <vt:lpstr>Governor’s Emergency Planning and Preparedness Initiative</vt:lpstr>
      <vt:lpstr>Work Groups</vt:lpstr>
      <vt:lpstr>Planning Products </vt:lpstr>
      <vt:lpstr>Training Products</vt:lpstr>
      <vt:lpstr>Additional State Agency Training</vt:lpstr>
      <vt:lpstr>New Legislation--Senate Bill 23</vt:lpstr>
      <vt:lpstr>State Agency Exercise Objectives</vt:lpstr>
      <vt:lpstr>Statewide Exercise—Agency Roles</vt:lpstr>
      <vt:lpstr>Statewide Exercise—Agency Roles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8</cp:revision>
  <dcterms:created xsi:type="dcterms:W3CDTF">2012-05-29T12:58:13Z</dcterms:created>
  <dcterms:modified xsi:type="dcterms:W3CDTF">2012-05-29T13:48:22Z</dcterms:modified>
</cp:coreProperties>
</file>