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9ECC77-A374-451D-ACAA-A4F8BD268ED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DF433E-CEBB-4467-8161-AB65E61195D9}">
      <dgm:prSet phldrT="[Text]"/>
      <dgm:spPr/>
      <dgm:t>
        <a:bodyPr/>
        <a:lstStyle/>
        <a:p>
          <a:r>
            <a:rPr lang="en-US" dirty="0" err="1" smtClean="0"/>
            <a:t>Sim</a:t>
          </a:r>
          <a:r>
            <a:rPr lang="en-US" dirty="0" smtClean="0"/>
            <a:t>-Cell Leader</a:t>
          </a:r>
          <a:endParaRPr lang="en-US" dirty="0"/>
        </a:p>
      </dgm:t>
    </dgm:pt>
    <dgm:pt modelId="{AD11CA98-A629-48C9-A620-E87416EF271F}" type="parTrans" cxnId="{C9D20839-A351-4310-9569-49A34394C88E}">
      <dgm:prSet/>
      <dgm:spPr/>
      <dgm:t>
        <a:bodyPr/>
        <a:lstStyle/>
        <a:p>
          <a:endParaRPr lang="en-US"/>
        </a:p>
      </dgm:t>
    </dgm:pt>
    <dgm:pt modelId="{44B08F18-2E84-4A6D-8F5A-023C6392EE75}" type="sibTrans" cxnId="{C9D20839-A351-4310-9569-49A34394C88E}">
      <dgm:prSet/>
      <dgm:spPr/>
      <dgm:t>
        <a:bodyPr/>
        <a:lstStyle/>
        <a:p>
          <a:endParaRPr lang="en-US"/>
        </a:p>
      </dgm:t>
    </dgm:pt>
    <dgm:pt modelId="{740458F6-C37B-4DF2-B050-DAF0A74D1255}">
      <dgm:prSet phldrT="[Text]"/>
      <dgm:spPr/>
      <dgm:t>
        <a:bodyPr/>
        <a:lstStyle/>
        <a:p>
          <a:r>
            <a:rPr lang="en-US" dirty="0" err="1" smtClean="0"/>
            <a:t>Sim</a:t>
          </a:r>
          <a:r>
            <a:rPr lang="en-US" dirty="0" smtClean="0"/>
            <a:t>-Cell</a:t>
          </a:r>
        </a:p>
        <a:p>
          <a:r>
            <a:rPr lang="en-US" dirty="0" smtClean="0"/>
            <a:t>State Emergency Operations Center (SEOC)</a:t>
          </a:r>
          <a:endParaRPr lang="en-US" dirty="0"/>
        </a:p>
      </dgm:t>
    </dgm:pt>
    <dgm:pt modelId="{535E8D33-C2F0-490E-87AD-80976E1B9C1C}" type="parTrans" cxnId="{A1847F75-34ED-48D3-831E-396F51BA3205}">
      <dgm:prSet/>
      <dgm:spPr/>
      <dgm:t>
        <a:bodyPr/>
        <a:lstStyle/>
        <a:p>
          <a:endParaRPr lang="en-US"/>
        </a:p>
      </dgm:t>
    </dgm:pt>
    <dgm:pt modelId="{217612E9-FE4D-4464-A203-81F9CE9564D0}" type="sibTrans" cxnId="{A1847F75-34ED-48D3-831E-396F51BA3205}">
      <dgm:prSet/>
      <dgm:spPr/>
      <dgm:t>
        <a:bodyPr/>
        <a:lstStyle/>
        <a:p>
          <a:endParaRPr lang="en-US"/>
        </a:p>
      </dgm:t>
    </dgm:pt>
    <dgm:pt modelId="{E3678A1A-0D7C-45F2-9193-06B69B17F17A}">
      <dgm:prSet phldrT="[Text]"/>
      <dgm:spPr/>
      <dgm:t>
        <a:bodyPr/>
        <a:lstStyle/>
        <a:p>
          <a:r>
            <a:rPr lang="en-US" dirty="0" err="1" smtClean="0"/>
            <a:t>Sim</a:t>
          </a:r>
          <a:r>
            <a:rPr lang="en-US" dirty="0" smtClean="0"/>
            <a:t>-Cell</a:t>
          </a:r>
        </a:p>
        <a:p>
          <a:r>
            <a:rPr lang="en-US" dirty="0" smtClean="0"/>
            <a:t>SEOC Regional Offices</a:t>
          </a:r>
        </a:p>
        <a:p>
          <a:r>
            <a:rPr lang="en-US" dirty="0" smtClean="0"/>
            <a:t>Regions 1, 2, 3, 4, 5</a:t>
          </a:r>
        </a:p>
      </dgm:t>
    </dgm:pt>
    <dgm:pt modelId="{08A1A102-5D7D-4C9B-93C2-744097E1F7B1}" type="parTrans" cxnId="{4283594A-8DA7-4D6E-BBE7-3A1C0C3F8DC8}">
      <dgm:prSet/>
      <dgm:spPr/>
      <dgm:t>
        <a:bodyPr/>
        <a:lstStyle/>
        <a:p>
          <a:endParaRPr lang="en-US"/>
        </a:p>
      </dgm:t>
    </dgm:pt>
    <dgm:pt modelId="{D388FF37-1F7F-48EF-84B3-D94F71AA77B1}" type="sibTrans" cxnId="{4283594A-8DA7-4D6E-BBE7-3A1C0C3F8DC8}">
      <dgm:prSet/>
      <dgm:spPr/>
      <dgm:t>
        <a:bodyPr/>
        <a:lstStyle/>
        <a:p>
          <a:endParaRPr lang="en-US"/>
        </a:p>
      </dgm:t>
    </dgm:pt>
    <dgm:pt modelId="{A3FEED99-1CE6-4456-B9FD-BF103CEC1FF6}">
      <dgm:prSet phldrT="[Text]"/>
      <dgm:spPr/>
      <dgm:t>
        <a:bodyPr/>
        <a:lstStyle/>
        <a:p>
          <a:r>
            <a:rPr lang="en-US" dirty="0" err="1" smtClean="0"/>
            <a:t>Sim</a:t>
          </a:r>
          <a:r>
            <a:rPr lang="en-US" dirty="0" smtClean="0"/>
            <a:t>-Cell</a:t>
          </a:r>
        </a:p>
        <a:p>
          <a:r>
            <a:rPr lang="en-US" dirty="0" smtClean="0"/>
            <a:t>Subject Matter Experts</a:t>
          </a:r>
        </a:p>
      </dgm:t>
    </dgm:pt>
    <dgm:pt modelId="{07AC588B-7400-4AFC-AD9C-660544BCE01F}" type="parTrans" cxnId="{CCEDC094-4D6A-4049-BB8F-14DE8BF1C033}">
      <dgm:prSet/>
      <dgm:spPr/>
      <dgm:t>
        <a:bodyPr/>
        <a:lstStyle/>
        <a:p>
          <a:endParaRPr lang="en-US"/>
        </a:p>
      </dgm:t>
    </dgm:pt>
    <dgm:pt modelId="{68239AED-E70F-4F4F-9642-EE9EB98C771A}" type="sibTrans" cxnId="{CCEDC094-4D6A-4049-BB8F-14DE8BF1C033}">
      <dgm:prSet/>
      <dgm:spPr/>
      <dgm:t>
        <a:bodyPr/>
        <a:lstStyle/>
        <a:p>
          <a:endParaRPr lang="en-US"/>
        </a:p>
      </dgm:t>
    </dgm:pt>
    <dgm:pt modelId="{022D8784-7A49-444A-928B-3943BE363B90}">
      <dgm:prSet/>
      <dgm:spPr/>
      <dgm:t>
        <a:bodyPr/>
        <a:lstStyle/>
        <a:p>
          <a:r>
            <a:rPr lang="en-US" dirty="0" err="1" smtClean="0"/>
            <a:t>Sim</a:t>
          </a:r>
          <a:r>
            <a:rPr lang="en-US" dirty="0" smtClean="0"/>
            <a:t>-Cell</a:t>
          </a:r>
        </a:p>
        <a:p>
          <a:r>
            <a:rPr lang="en-US" dirty="0" smtClean="0"/>
            <a:t>Urban Search and Rescue</a:t>
          </a:r>
        </a:p>
        <a:p>
          <a:endParaRPr lang="en-US" dirty="0"/>
        </a:p>
      </dgm:t>
    </dgm:pt>
    <dgm:pt modelId="{3487A14D-FA13-4E20-95A2-E548FA66C890}" type="parTrans" cxnId="{6746F093-E74F-40DC-A446-E2F964624160}">
      <dgm:prSet/>
      <dgm:spPr/>
      <dgm:t>
        <a:bodyPr/>
        <a:lstStyle/>
        <a:p>
          <a:endParaRPr lang="en-US"/>
        </a:p>
      </dgm:t>
    </dgm:pt>
    <dgm:pt modelId="{935E297F-0110-4080-BB6E-41303B6663D5}" type="sibTrans" cxnId="{6746F093-E74F-40DC-A446-E2F964624160}">
      <dgm:prSet/>
      <dgm:spPr/>
      <dgm:t>
        <a:bodyPr/>
        <a:lstStyle/>
        <a:p>
          <a:endParaRPr lang="en-US"/>
        </a:p>
      </dgm:t>
    </dgm:pt>
    <dgm:pt modelId="{CAD9F4CF-4BCB-4882-8132-24046D7D5E45}">
      <dgm:prSet/>
      <dgm:spPr/>
      <dgm:t>
        <a:bodyPr/>
        <a:lstStyle/>
        <a:p>
          <a:r>
            <a:rPr lang="en-US" dirty="0" smtClean="0"/>
            <a:t>Web EOC</a:t>
          </a:r>
          <a:endParaRPr lang="en-US" dirty="0"/>
        </a:p>
      </dgm:t>
    </dgm:pt>
    <dgm:pt modelId="{2CEE5088-0D76-4C7A-B8DA-EEBA41D0ADF0}" type="parTrans" cxnId="{44101A00-06FD-4F6E-A8C1-C13A679A51E4}">
      <dgm:prSet/>
      <dgm:spPr/>
      <dgm:t>
        <a:bodyPr/>
        <a:lstStyle/>
        <a:p>
          <a:endParaRPr lang="en-US"/>
        </a:p>
      </dgm:t>
    </dgm:pt>
    <dgm:pt modelId="{028D6EAE-4D2E-49CC-8645-0FD189C32491}" type="sibTrans" cxnId="{44101A00-06FD-4F6E-A8C1-C13A679A51E4}">
      <dgm:prSet/>
      <dgm:spPr/>
      <dgm:t>
        <a:bodyPr/>
        <a:lstStyle/>
        <a:p>
          <a:endParaRPr lang="en-US"/>
        </a:p>
      </dgm:t>
    </dgm:pt>
    <dgm:pt modelId="{D5AB05BF-F4CF-4608-95B3-0AFBDF2CE47E}">
      <dgm:prSet/>
      <dgm:spPr/>
      <dgm:t>
        <a:bodyPr/>
        <a:lstStyle/>
        <a:p>
          <a:r>
            <a:rPr lang="en-US" dirty="0" smtClean="0"/>
            <a:t>Make Safe</a:t>
          </a:r>
          <a:endParaRPr lang="en-US" dirty="0"/>
        </a:p>
      </dgm:t>
    </dgm:pt>
    <dgm:pt modelId="{2AC8EADA-CF41-41C8-98DF-6747220564EE}" type="parTrans" cxnId="{24764077-154A-4A9E-8986-F572234A4705}">
      <dgm:prSet/>
      <dgm:spPr/>
      <dgm:t>
        <a:bodyPr/>
        <a:lstStyle/>
        <a:p>
          <a:endParaRPr lang="en-US"/>
        </a:p>
      </dgm:t>
    </dgm:pt>
    <dgm:pt modelId="{43E38145-53BD-491C-9D12-F4AE080D118D}" type="sibTrans" cxnId="{24764077-154A-4A9E-8986-F572234A4705}">
      <dgm:prSet/>
      <dgm:spPr/>
      <dgm:t>
        <a:bodyPr/>
        <a:lstStyle/>
        <a:p>
          <a:endParaRPr lang="en-US"/>
        </a:p>
      </dgm:t>
    </dgm:pt>
    <dgm:pt modelId="{EFEE073A-78F9-4976-AD10-6EAE275BF5AB}">
      <dgm:prSet/>
      <dgm:spPr/>
      <dgm:t>
        <a:bodyPr/>
        <a:lstStyle/>
        <a:p>
          <a:r>
            <a:rPr lang="en-US" dirty="0" smtClean="0"/>
            <a:t>Sheltering</a:t>
          </a:r>
          <a:endParaRPr lang="en-US" dirty="0"/>
        </a:p>
      </dgm:t>
    </dgm:pt>
    <dgm:pt modelId="{C24A4983-8A4F-4089-B53E-652523A78D7A}" type="parTrans" cxnId="{8345FB1A-99D7-4A89-B528-4387E52E65EF}">
      <dgm:prSet/>
      <dgm:spPr/>
      <dgm:t>
        <a:bodyPr/>
        <a:lstStyle/>
        <a:p>
          <a:endParaRPr lang="en-US"/>
        </a:p>
      </dgm:t>
    </dgm:pt>
    <dgm:pt modelId="{DDABA76F-C4E2-44BD-9EF1-38E909EC2D3B}" type="sibTrans" cxnId="{8345FB1A-99D7-4A89-B528-4387E52E65EF}">
      <dgm:prSet/>
      <dgm:spPr/>
      <dgm:t>
        <a:bodyPr/>
        <a:lstStyle/>
        <a:p>
          <a:endParaRPr lang="en-US"/>
        </a:p>
      </dgm:t>
    </dgm:pt>
    <dgm:pt modelId="{9C03A7C9-BBD1-430F-A7FC-06E3B8FCFD8C}">
      <dgm:prSet/>
      <dgm:spPr/>
      <dgm:t>
        <a:bodyPr/>
        <a:lstStyle/>
        <a:p>
          <a:r>
            <a:rPr lang="en-US" dirty="0" smtClean="0"/>
            <a:t>NIMS</a:t>
          </a:r>
          <a:endParaRPr lang="en-US" dirty="0"/>
        </a:p>
      </dgm:t>
    </dgm:pt>
    <dgm:pt modelId="{E6FDA900-712A-4D07-8B77-505F6E1B55C5}" type="parTrans" cxnId="{F39D7217-128A-4000-BF50-837B953AD25B}">
      <dgm:prSet/>
      <dgm:spPr/>
      <dgm:t>
        <a:bodyPr/>
        <a:lstStyle/>
        <a:p>
          <a:endParaRPr lang="en-US"/>
        </a:p>
      </dgm:t>
    </dgm:pt>
    <dgm:pt modelId="{D9015130-C336-46E6-9BEB-F16C0DA72D8A}" type="sibTrans" cxnId="{F39D7217-128A-4000-BF50-837B953AD25B}">
      <dgm:prSet/>
      <dgm:spPr/>
      <dgm:t>
        <a:bodyPr/>
        <a:lstStyle/>
        <a:p>
          <a:endParaRPr lang="en-US"/>
        </a:p>
      </dgm:t>
    </dgm:pt>
    <dgm:pt modelId="{7C8E0144-76B0-468A-9A2C-52C87CD53DB3}" type="pres">
      <dgm:prSet presAssocID="{669ECC77-A374-451D-ACAA-A4F8BD268E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D70B32A-A414-4753-A5A1-74D8544D9C63}" type="pres">
      <dgm:prSet presAssocID="{10DF433E-CEBB-4467-8161-AB65E61195D9}" presName="hierRoot1" presStyleCnt="0">
        <dgm:presLayoutVars>
          <dgm:hierBranch val="init"/>
        </dgm:presLayoutVars>
      </dgm:prSet>
      <dgm:spPr/>
    </dgm:pt>
    <dgm:pt modelId="{27BD22D7-5A92-4CAF-BA3F-921BD9BE248A}" type="pres">
      <dgm:prSet presAssocID="{10DF433E-CEBB-4467-8161-AB65E61195D9}" presName="rootComposite1" presStyleCnt="0"/>
      <dgm:spPr/>
    </dgm:pt>
    <dgm:pt modelId="{63A5CCBE-FC0F-4455-ABC0-FAFC0C4484B7}" type="pres">
      <dgm:prSet presAssocID="{10DF433E-CEBB-4467-8161-AB65E61195D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0A779B-95DF-4704-9CE6-9159C5D9FB4F}" type="pres">
      <dgm:prSet presAssocID="{10DF433E-CEBB-4467-8161-AB65E61195D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C43507E-096E-4E44-9B58-55B50797B166}" type="pres">
      <dgm:prSet presAssocID="{10DF433E-CEBB-4467-8161-AB65E61195D9}" presName="hierChild2" presStyleCnt="0"/>
      <dgm:spPr/>
    </dgm:pt>
    <dgm:pt modelId="{CB1979B7-86A7-4BBF-AFD5-EDBFF77B2ACD}" type="pres">
      <dgm:prSet presAssocID="{535E8D33-C2F0-490E-87AD-80976E1B9C1C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F5922-3A95-4038-9CAB-9622930B01D6}" type="pres">
      <dgm:prSet presAssocID="{740458F6-C37B-4DF2-B050-DAF0A74D1255}" presName="hierRoot2" presStyleCnt="0">
        <dgm:presLayoutVars>
          <dgm:hierBranch val="init"/>
        </dgm:presLayoutVars>
      </dgm:prSet>
      <dgm:spPr/>
    </dgm:pt>
    <dgm:pt modelId="{D584906B-4E51-46C8-94E9-BE23FDDCD8EE}" type="pres">
      <dgm:prSet presAssocID="{740458F6-C37B-4DF2-B050-DAF0A74D1255}" presName="rootComposite" presStyleCnt="0"/>
      <dgm:spPr/>
    </dgm:pt>
    <dgm:pt modelId="{27D94125-6D95-46DD-B5C8-D72420672415}" type="pres">
      <dgm:prSet presAssocID="{740458F6-C37B-4DF2-B050-DAF0A74D1255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8EB330-5E6A-4AC0-B5B9-AD8961828D1D}" type="pres">
      <dgm:prSet presAssocID="{740458F6-C37B-4DF2-B050-DAF0A74D1255}" presName="rootConnector" presStyleLbl="node2" presStyleIdx="0" presStyleCnt="4"/>
      <dgm:spPr/>
      <dgm:t>
        <a:bodyPr/>
        <a:lstStyle/>
        <a:p>
          <a:endParaRPr lang="en-US"/>
        </a:p>
      </dgm:t>
    </dgm:pt>
    <dgm:pt modelId="{6E6884B8-F8DE-4C5C-B715-23E3524BFD51}" type="pres">
      <dgm:prSet presAssocID="{740458F6-C37B-4DF2-B050-DAF0A74D1255}" presName="hierChild4" presStyleCnt="0"/>
      <dgm:spPr/>
    </dgm:pt>
    <dgm:pt modelId="{E5EEBCCB-28F2-4867-9F97-C74D1329882F}" type="pres">
      <dgm:prSet presAssocID="{740458F6-C37B-4DF2-B050-DAF0A74D1255}" presName="hierChild5" presStyleCnt="0"/>
      <dgm:spPr/>
    </dgm:pt>
    <dgm:pt modelId="{0DEA6BEE-9E35-40D3-87B4-9E05B1057D6D}" type="pres">
      <dgm:prSet presAssocID="{08A1A102-5D7D-4C9B-93C2-744097E1F7B1}" presName="Name37" presStyleLbl="parChTrans1D2" presStyleIdx="1" presStyleCnt="4"/>
      <dgm:spPr/>
      <dgm:t>
        <a:bodyPr/>
        <a:lstStyle/>
        <a:p>
          <a:endParaRPr lang="en-US"/>
        </a:p>
      </dgm:t>
    </dgm:pt>
    <dgm:pt modelId="{16A031DC-C125-44B3-A84D-F1F81FC380B2}" type="pres">
      <dgm:prSet presAssocID="{E3678A1A-0D7C-45F2-9193-06B69B17F17A}" presName="hierRoot2" presStyleCnt="0">
        <dgm:presLayoutVars>
          <dgm:hierBranch val="init"/>
        </dgm:presLayoutVars>
      </dgm:prSet>
      <dgm:spPr/>
    </dgm:pt>
    <dgm:pt modelId="{D364F171-D772-42B5-917C-582A974BC045}" type="pres">
      <dgm:prSet presAssocID="{E3678A1A-0D7C-45F2-9193-06B69B17F17A}" presName="rootComposite" presStyleCnt="0"/>
      <dgm:spPr/>
    </dgm:pt>
    <dgm:pt modelId="{79EB6594-A79D-4998-8D6D-31E268E36F6B}" type="pres">
      <dgm:prSet presAssocID="{E3678A1A-0D7C-45F2-9193-06B69B17F17A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840CE9-BF9A-43F5-8B3C-AF8BC23DF248}" type="pres">
      <dgm:prSet presAssocID="{E3678A1A-0D7C-45F2-9193-06B69B17F17A}" presName="rootConnector" presStyleLbl="node2" presStyleIdx="1" presStyleCnt="4"/>
      <dgm:spPr/>
      <dgm:t>
        <a:bodyPr/>
        <a:lstStyle/>
        <a:p>
          <a:endParaRPr lang="en-US"/>
        </a:p>
      </dgm:t>
    </dgm:pt>
    <dgm:pt modelId="{7EB63536-7AEF-4F5D-92B7-404A3B30C98E}" type="pres">
      <dgm:prSet presAssocID="{E3678A1A-0D7C-45F2-9193-06B69B17F17A}" presName="hierChild4" presStyleCnt="0"/>
      <dgm:spPr/>
    </dgm:pt>
    <dgm:pt modelId="{F8805A80-B160-48B5-9AE3-7B235107C6F9}" type="pres">
      <dgm:prSet presAssocID="{E3678A1A-0D7C-45F2-9193-06B69B17F17A}" presName="hierChild5" presStyleCnt="0"/>
      <dgm:spPr/>
    </dgm:pt>
    <dgm:pt modelId="{64866D81-C7D7-4405-B59E-C1D101266873}" type="pres">
      <dgm:prSet presAssocID="{07AC588B-7400-4AFC-AD9C-660544BCE01F}" presName="Name37" presStyleLbl="parChTrans1D2" presStyleIdx="2" presStyleCnt="4"/>
      <dgm:spPr/>
      <dgm:t>
        <a:bodyPr/>
        <a:lstStyle/>
        <a:p>
          <a:endParaRPr lang="en-US"/>
        </a:p>
      </dgm:t>
    </dgm:pt>
    <dgm:pt modelId="{7B958937-72D2-4704-99BA-380A93BA33BA}" type="pres">
      <dgm:prSet presAssocID="{A3FEED99-1CE6-4456-B9FD-BF103CEC1FF6}" presName="hierRoot2" presStyleCnt="0">
        <dgm:presLayoutVars>
          <dgm:hierBranch val="init"/>
        </dgm:presLayoutVars>
      </dgm:prSet>
      <dgm:spPr/>
    </dgm:pt>
    <dgm:pt modelId="{C7EB12EF-D346-4033-B215-8BDFB3DD9A4A}" type="pres">
      <dgm:prSet presAssocID="{A3FEED99-1CE6-4456-B9FD-BF103CEC1FF6}" presName="rootComposite" presStyleCnt="0"/>
      <dgm:spPr/>
    </dgm:pt>
    <dgm:pt modelId="{5B3D90F2-2B22-4F01-A721-9B80CFF89BEB}" type="pres">
      <dgm:prSet presAssocID="{A3FEED99-1CE6-4456-B9FD-BF103CEC1FF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954F9C-B275-4113-AE72-05C77431090D}" type="pres">
      <dgm:prSet presAssocID="{A3FEED99-1CE6-4456-B9FD-BF103CEC1FF6}" presName="rootConnector" presStyleLbl="node2" presStyleIdx="2" presStyleCnt="4"/>
      <dgm:spPr/>
      <dgm:t>
        <a:bodyPr/>
        <a:lstStyle/>
        <a:p>
          <a:endParaRPr lang="en-US"/>
        </a:p>
      </dgm:t>
    </dgm:pt>
    <dgm:pt modelId="{12C1B8DD-AF2F-4D58-AE75-5010B75A5213}" type="pres">
      <dgm:prSet presAssocID="{A3FEED99-1CE6-4456-B9FD-BF103CEC1FF6}" presName="hierChild4" presStyleCnt="0"/>
      <dgm:spPr/>
    </dgm:pt>
    <dgm:pt modelId="{73ADF549-8546-4A7F-BB50-467E83ABEA41}" type="pres">
      <dgm:prSet presAssocID="{2CEE5088-0D76-4C7A-B8DA-EEBA41D0ADF0}" presName="Name37" presStyleLbl="parChTrans1D3" presStyleIdx="0" presStyleCnt="4"/>
      <dgm:spPr/>
      <dgm:t>
        <a:bodyPr/>
        <a:lstStyle/>
        <a:p>
          <a:endParaRPr lang="en-US"/>
        </a:p>
      </dgm:t>
    </dgm:pt>
    <dgm:pt modelId="{7B22BB4E-BD3B-4E06-B463-676A70C3A395}" type="pres">
      <dgm:prSet presAssocID="{CAD9F4CF-4BCB-4882-8132-24046D7D5E45}" presName="hierRoot2" presStyleCnt="0">
        <dgm:presLayoutVars>
          <dgm:hierBranch val="init"/>
        </dgm:presLayoutVars>
      </dgm:prSet>
      <dgm:spPr/>
    </dgm:pt>
    <dgm:pt modelId="{268C7AEE-4EDC-4843-9C3F-4D62168F617B}" type="pres">
      <dgm:prSet presAssocID="{CAD9F4CF-4BCB-4882-8132-24046D7D5E45}" presName="rootComposite" presStyleCnt="0"/>
      <dgm:spPr/>
    </dgm:pt>
    <dgm:pt modelId="{F08376F8-88F5-4933-9E40-027618DDB255}" type="pres">
      <dgm:prSet presAssocID="{CAD9F4CF-4BCB-4882-8132-24046D7D5E45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9AE30D-92ED-46DA-8840-794FAA2547D1}" type="pres">
      <dgm:prSet presAssocID="{CAD9F4CF-4BCB-4882-8132-24046D7D5E45}" presName="rootConnector" presStyleLbl="node3" presStyleIdx="0" presStyleCnt="4"/>
      <dgm:spPr/>
      <dgm:t>
        <a:bodyPr/>
        <a:lstStyle/>
        <a:p>
          <a:endParaRPr lang="en-US"/>
        </a:p>
      </dgm:t>
    </dgm:pt>
    <dgm:pt modelId="{0EF88D10-6063-4E3A-8FFD-0AE0108BA506}" type="pres">
      <dgm:prSet presAssocID="{CAD9F4CF-4BCB-4882-8132-24046D7D5E45}" presName="hierChild4" presStyleCnt="0"/>
      <dgm:spPr/>
    </dgm:pt>
    <dgm:pt modelId="{B23ED44B-539B-4AA4-9ADE-B30B0DB3732C}" type="pres">
      <dgm:prSet presAssocID="{CAD9F4CF-4BCB-4882-8132-24046D7D5E45}" presName="hierChild5" presStyleCnt="0"/>
      <dgm:spPr/>
    </dgm:pt>
    <dgm:pt modelId="{B69DA3FD-51DA-4B06-A287-06EF0C788F06}" type="pres">
      <dgm:prSet presAssocID="{2AC8EADA-CF41-41C8-98DF-6747220564EE}" presName="Name37" presStyleLbl="parChTrans1D3" presStyleIdx="1" presStyleCnt="4"/>
      <dgm:spPr/>
      <dgm:t>
        <a:bodyPr/>
        <a:lstStyle/>
        <a:p>
          <a:endParaRPr lang="en-US"/>
        </a:p>
      </dgm:t>
    </dgm:pt>
    <dgm:pt modelId="{8E03B9D1-2EE4-4565-A81C-A795AED8541C}" type="pres">
      <dgm:prSet presAssocID="{D5AB05BF-F4CF-4608-95B3-0AFBDF2CE47E}" presName="hierRoot2" presStyleCnt="0">
        <dgm:presLayoutVars>
          <dgm:hierBranch val="init"/>
        </dgm:presLayoutVars>
      </dgm:prSet>
      <dgm:spPr/>
    </dgm:pt>
    <dgm:pt modelId="{60867422-7AC0-4E61-BA60-C6B9E5BEA828}" type="pres">
      <dgm:prSet presAssocID="{D5AB05BF-F4CF-4608-95B3-0AFBDF2CE47E}" presName="rootComposite" presStyleCnt="0"/>
      <dgm:spPr/>
    </dgm:pt>
    <dgm:pt modelId="{D2EE80FF-59FD-46A5-B32E-D354F20FCD74}" type="pres">
      <dgm:prSet presAssocID="{D5AB05BF-F4CF-4608-95B3-0AFBDF2CE47E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51BBF4-3AC6-4CB5-A8E1-67D67373BE99}" type="pres">
      <dgm:prSet presAssocID="{D5AB05BF-F4CF-4608-95B3-0AFBDF2CE47E}" presName="rootConnector" presStyleLbl="node3" presStyleIdx="1" presStyleCnt="4"/>
      <dgm:spPr/>
      <dgm:t>
        <a:bodyPr/>
        <a:lstStyle/>
        <a:p>
          <a:endParaRPr lang="en-US"/>
        </a:p>
      </dgm:t>
    </dgm:pt>
    <dgm:pt modelId="{CAA73F40-59C8-434F-9454-48A3EDB379F4}" type="pres">
      <dgm:prSet presAssocID="{D5AB05BF-F4CF-4608-95B3-0AFBDF2CE47E}" presName="hierChild4" presStyleCnt="0"/>
      <dgm:spPr/>
    </dgm:pt>
    <dgm:pt modelId="{9580638F-A7E6-4882-9349-532300A0DE53}" type="pres">
      <dgm:prSet presAssocID="{D5AB05BF-F4CF-4608-95B3-0AFBDF2CE47E}" presName="hierChild5" presStyleCnt="0"/>
      <dgm:spPr/>
    </dgm:pt>
    <dgm:pt modelId="{2B04E506-6367-4264-A8EA-DB8043096130}" type="pres">
      <dgm:prSet presAssocID="{C24A4983-8A4F-4089-B53E-652523A78D7A}" presName="Name37" presStyleLbl="parChTrans1D3" presStyleIdx="2" presStyleCnt="4"/>
      <dgm:spPr/>
      <dgm:t>
        <a:bodyPr/>
        <a:lstStyle/>
        <a:p>
          <a:endParaRPr lang="en-US"/>
        </a:p>
      </dgm:t>
    </dgm:pt>
    <dgm:pt modelId="{0245E21A-F617-4550-957A-9247E2D6204F}" type="pres">
      <dgm:prSet presAssocID="{EFEE073A-78F9-4976-AD10-6EAE275BF5AB}" presName="hierRoot2" presStyleCnt="0">
        <dgm:presLayoutVars>
          <dgm:hierBranch val="init"/>
        </dgm:presLayoutVars>
      </dgm:prSet>
      <dgm:spPr/>
    </dgm:pt>
    <dgm:pt modelId="{207AD604-D0FF-437F-A71C-E7E706011F2B}" type="pres">
      <dgm:prSet presAssocID="{EFEE073A-78F9-4976-AD10-6EAE275BF5AB}" presName="rootComposite" presStyleCnt="0"/>
      <dgm:spPr/>
    </dgm:pt>
    <dgm:pt modelId="{F272C2FC-5D9C-47FC-A105-F60051083392}" type="pres">
      <dgm:prSet presAssocID="{EFEE073A-78F9-4976-AD10-6EAE275BF5AB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0EBAB0-B9F9-4844-AFB5-0A15DADCFAFB}" type="pres">
      <dgm:prSet presAssocID="{EFEE073A-78F9-4976-AD10-6EAE275BF5AB}" presName="rootConnector" presStyleLbl="node3" presStyleIdx="2" presStyleCnt="4"/>
      <dgm:spPr/>
      <dgm:t>
        <a:bodyPr/>
        <a:lstStyle/>
        <a:p>
          <a:endParaRPr lang="en-US"/>
        </a:p>
      </dgm:t>
    </dgm:pt>
    <dgm:pt modelId="{5922242E-5C62-4888-81F7-2A150CBC3A9B}" type="pres">
      <dgm:prSet presAssocID="{EFEE073A-78F9-4976-AD10-6EAE275BF5AB}" presName="hierChild4" presStyleCnt="0"/>
      <dgm:spPr/>
    </dgm:pt>
    <dgm:pt modelId="{7FCE1955-C573-4D24-8CFB-5E14B8A55258}" type="pres">
      <dgm:prSet presAssocID="{EFEE073A-78F9-4976-AD10-6EAE275BF5AB}" presName="hierChild5" presStyleCnt="0"/>
      <dgm:spPr/>
    </dgm:pt>
    <dgm:pt modelId="{0CA359DE-D0CE-4EDF-B59E-50CAAD4178BA}" type="pres">
      <dgm:prSet presAssocID="{E6FDA900-712A-4D07-8B77-505F6E1B55C5}" presName="Name37" presStyleLbl="parChTrans1D3" presStyleIdx="3" presStyleCnt="4"/>
      <dgm:spPr/>
      <dgm:t>
        <a:bodyPr/>
        <a:lstStyle/>
        <a:p>
          <a:endParaRPr lang="en-US"/>
        </a:p>
      </dgm:t>
    </dgm:pt>
    <dgm:pt modelId="{E41085AA-9EA1-4C7D-BA0E-4AAE9975D8B1}" type="pres">
      <dgm:prSet presAssocID="{9C03A7C9-BBD1-430F-A7FC-06E3B8FCFD8C}" presName="hierRoot2" presStyleCnt="0">
        <dgm:presLayoutVars>
          <dgm:hierBranch val="init"/>
        </dgm:presLayoutVars>
      </dgm:prSet>
      <dgm:spPr/>
    </dgm:pt>
    <dgm:pt modelId="{FBEF291A-4CF2-4087-9984-890C1B24EB87}" type="pres">
      <dgm:prSet presAssocID="{9C03A7C9-BBD1-430F-A7FC-06E3B8FCFD8C}" presName="rootComposite" presStyleCnt="0"/>
      <dgm:spPr/>
    </dgm:pt>
    <dgm:pt modelId="{B7435110-AA0A-4A26-9F1B-BF5D65ADF85F}" type="pres">
      <dgm:prSet presAssocID="{9C03A7C9-BBD1-430F-A7FC-06E3B8FCFD8C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536EAE-6E13-4557-94AC-7B9888F0B1F5}" type="pres">
      <dgm:prSet presAssocID="{9C03A7C9-BBD1-430F-A7FC-06E3B8FCFD8C}" presName="rootConnector" presStyleLbl="node3" presStyleIdx="3" presStyleCnt="4"/>
      <dgm:spPr/>
      <dgm:t>
        <a:bodyPr/>
        <a:lstStyle/>
        <a:p>
          <a:endParaRPr lang="en-US"/>
        </a:p>
      </dgm:t>
    </dgm:pt>
    <dgm:pt modelId="{B65F5BFF-B5E4-46F1-A677-44FE2DE28C88}" type="pres">
      <dgm:prSet presAssocID="{9C03A7C9-BBD1-430F-A7FC-06E3B8FCFD8C}" presName="hierChild4" presStyleCnt="0"/>
      <dgm:spPr/>
    </dgm:pt>
    <dgm:pt modelId="{3E31B956-4AB5-47E4-8125-B8FB135A6256}" type="pres">
      <dgm:prSet presAssocID="{9C03A7C9-BBD1-430F-A7FC-06E3B8FCFD8C}" presName="hierChild5" presStyleCnt="0"/>
      <dgm:spPr/>
    </dgm:pt>
    <dgm:pt modelId="{06E67E3E-4876-461E-8D52-A111C9076693}" type="pres">
      <dgm:prSet presAssocID="{A3FEED99-1CE6-4456-B9FD-BF103CEC1FF6}" presName="hierChild5" presStyleCnt="0"/>
      <dgm:spPr/>
    </dgm:pt>
    <dgm:pt modelId="{FD29412E-DCA7-4F29-84AD-4A069288822E}" type="pres">
      <dgm:prSet presAssocID="{3487A14D-FA13-4E20-95A2-E548FA66C890}" presName="Name37" presStyleLbl="parChTrans1D2" presStyleIdx="3" presStyleCnt="4"/>
      <dgm:spPr/>
      <dgm:t>
        <a:bodyPr/>
        <a:lstStyle/>
        <a:p>
          <a:endParaRPr lang="en-US"/>
        </a:p>
      </dgm:t>
    </dgm:pt>
    <dgm:pt modelId="{2D007FF1-45F7-463B-8FA9-ABEA5EDEB579}" type="pres">
      <dgm:prSet presAssocID="{022D8784-7A49-444A-928B-3943BE363B90}" presName="hierRoot2" presStyleCnt="0">
        <dgm:presLayoutVars>
          <dgm:hierBranch val="init"/>
        </dgm:presLayoutVars>
      </dgm:prSet>
      <dgm:spPr/>
    </dgm:pt>
    <dgm:pt modelId="{C3D049E6-BEB3-4E62-8743-EB70FF5FC0AA}" type="pres">
      <dgm:prSet presAssocID="{022D8784-7A49-444A-928B-3943BE363B90}" presName="rootComposite" presStyleCnt="0"/>
      <dgm:spPr/>
    </dgm:pt>
    <dgm:pt modelId="{87D739E4-3806-4818-9479-44FB3323AE13}" type="pres">
      <dgm:prSet presAssocID="{022D8784-7A49-444A-928B-3943BE363B90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8B9614-8B84-4DF2-8BD5-F8F68F83BE15}" type="pres">
      <dgm:prSet presAssocID="{022D8784-7A49-444A-928B-3943BE363B90}" presName="rootConnector" presStyleLbl="node2" presStyleIdx="3" presStyleCnt="4"/>
      <dgm:spPr/>
      <dgm:t>
        <a:bodyPr/>
        <a:lstStyle/>
        <a:p>
          <a:endParaRPr lang="en-US"/>
        </a:p>
      </dgm:t>
    </dgm:pt>
    <dgm:pt modelId="{671CE107-DBA6-4D74-B083-02A902FE8F77}" type="pres">
      <dgm:prSet presAssocID="{022D8784-7A49-444A-928B-3943BE363B90}" presName="hierChild4" presStyleCnt="0"/>
      <dgm:spPr/>
    </dgm:pt>
    <dgm:pt modelId="{4FBA5FB2-E581-4FF7-851D-EE0F0FFFAFC1}" type="pres">
      <dgm:prSet presAssocID="{022D8784-7A49-444A-928B-3943BE363B90}" presName="hierChild5" presStyleCnt="0"/>
      <dgm:spPr/>
    </dgm:pt>
    <dgm:pt modelId="{9A6FAF00-26C9-4452-A43A-9DF58E7CDAA2}" type="pres">
      <dgm:prSet presAssocID="{10DF433E-CEBB-4467-8161-AB65E61195D9}" presName="hierChild3" presStyleCnt="0"/>
      <dgm:spPr/>
    </dgm:pt>
  </dgm:ptLst>
  <dgm:cxnLst>
    <dgm:cxn modelId="{AC905E2B-1F5F-46BE-972C-B60CA40999B8}" type="presOf" srcId="{10DF433E-CEBB-4467-8161-AB65E61195D9}" destId="{63A5CCBE-FC0F-4455-ABC0-FAFC0C4484B7}" srcOrd="0" destOrd="0" presId="urn:microsoft.com/office/officeart/2005/8/layout/orgChart1"/>
    <dgm:cxn modelId="{31341F98-CD51-4658-B338-F26D7C8F9033}" type="presOf" srcId="{A3FEED99-1CE6-4456-B9FD-BF103CEC1FF6}" destId="{5B3D90F2-2B22-4F01-A721-9B80CFF89BEB}" srcOrd="0" destOrd="0" presId="urn:microsoft.com/office/officeart/2005/8/layout/orgChart1"/>
    <dgm:cxn modelId="{1DBD682F-5098-413A-B1F8-09056D85AD27}" type="presOf" srcId="{CAD9F4CF-4BCB-4882-8132-24046D7D5E45}" destId="{F08376F8-88F5-4933-9E40-027618DDB255}" srcOrd="0" destOrd="0" presId="urn:microsoft.com/office/officeart/2005/8/layout/orgChart1"/>
    <dgm:cxn modelId="{F183E380-0E7A-47AA-AEA0-7157324EAD62}" type="presOf" srcId="{10DF433E-CEBB-4467-8161-AB65E61195D9}" destId="{5F0A779B-95DF-4704-9CE6-9159C5D9FB4F}" srcOrd="1" destOrd="0" presId="urn:microsoft.com/office/officeart/2005/8/layout/orgChart1"/>
    <dgm:cxn modelId="{12A8D102-1296-495B-AA2E-36A495500D04}" type="presOf" srcId="{2CEE5088-0D76-4C7A-B8DA-EEBA41D0ADF0}" destId="{73ADF549-8546-4A7F-BB50-467E83ABEA41}" srcOrd="0" destOrd="0" presId="urn:microsoft.com/office/officeart/2005/8/layout/orgChart1"/>
    <dgm:cxn modelId="{8345FB1A-99D7-4A89-B528-4387E52E65EF}" srcId="{A3FEED99-1CE6-4456-B9FD-BF103CEC1FF6}" destId="{EFEE073A-78F9-4976-AD10-6EAE275BF5AB}" srcOrd="2" destOrd="0" parTransId="{C24A4983-8A4F-4089-B53E-652523A78D7A}" sibTransId="{DDABA76F-C4E2-44BD-9EF1-38E909EC2D3B}"/>
    <dgm:cxn modelId="{E2C5BDF8-74C5-4AC5-B699-CDDDB648A124}" type="presOf" srcId="{9C03A7C9-BBD1-430F-A7FC-06E3B8FCFD8C}" destId="{B7435110-AA0A-4A26-9F1B-BF5D65ADF85F}" srcOrd="0" destOrd="0" presId="urn:microsoft.com/office/officeart/2005/8/layout/orgChart1"/>
    <dgm:cxn modelId="{39C3D6D3-B537-434D-807F-88FF54592395}" type="presOf" srcId="{A3FEED99-1CE6-4456-B9FD-BF103CEC1FF6}" destId="{A8954F9C-B275-4113-AE72-05C77431090D}" srcOrd="1" destOrd="0" presId="urn:microsoft.com/office/officeart/2005/8/layout/orgChart1"/>
    <dgm:cxn modelId="{F39D7217-128A-4000-BF50-837B953AD25B}" srcId="{A3FEED99-1CE6-4456-B9FD-BF103CEC1FF6}" destId="{9C03A7C9-BBD1-430F-A7FC-06E3B8FCFD8C}" srcOrd="3" destOrd="0" parTransId="{E6FDA900-712A-4D07-8B77-505F6E1B55C5}" sibTransId="{D9015130-C336-46E6-9BEB-F16C0DA72D8A}"/>
    <dgm:cxn modelId="{0F912F76-A912-47B1-866F-A3F600E058FE}" type="presOf" srcId="{EFEE073A-78F9-4976-AD10-6EAE275BF5AB}" destId="{930EBAB0-B9F9-4844-AFB5-0A15DADCFAFB}" srcOrd="1" destOrd="0" presId="urn:microsoft.com/office/officeart/2005/8/layout/orgChart1"/>
    <dgm:cxn modelId="{8D0745C4-9344-4A30-96EE-62B0C2CAA1C8}" type="presOf" srcId="{EFEE073A-78F9-4976-AD10-6EAE275BF5AB}" destId="{F272C2FC-5D9C-47FC-A105-F60051083392}" srcOrd="0" destOrd="0" presId="urn:microsoft.com/office/officeart/2005/8/layout/orgChart1"/>
    <dgm:cxn modelId="{A1847F75-34ED-48D3-831E-396F51BA3205}" srcId="{10DF433E-CEBB-4467-8161-AB65E61195D9}" destId="{740458F6-C37B-4DF2-B050-DAF0A74D1255}" srcOrd="0" destOrd="0" parTransId="{535E8D33-C2F0-490E-87AD-80976E1B9C1C}" sibTransId="{217612E9-FE4D-4464-A203-81F9CE9564D0}"/>
    <dgm:cxn modelId="{AEB33998-7108-4BF1-AF58-54506DEB23E3}" type="presOf" srcId="{08A1A102-5D7D-4C9B-93C2-744097E1F7B1}" destId="{0DEA6BEE-9E35-40D3-87B4-9E05B1057D6D}" srcOrd="0" destOrd="0" presId="urn:microsoft.com/office/officeart/2005/8/layout/orgChart1"/>
    <dgm:cxn modelId="{C0880165-EE79-41CB-A6C8-A0D3BDEAA2FD}" type="presOf" srcId="{07AC588B-7400-4AFC-AD9C-660544BCE01F}" destId="{64866D81-C7D7-4405-B59E-C1D101266873}" srcOrd="0" destOrd="0" presId="urn:microsoft.com/office/officeart/2005/8/layout/orgChart1"/>
    <dgm:cxn modelId="{C9D20839-A351-4310-9569-49A34394C88E}" srcId="{669ECC77-A374-451D-ACAA-A4F8BD268EDE}" destId="{10DF433E-CEBB-4467-8161-AB65E61195D9}" srcOrd="0" destOrd="0" parTransId="{AD11CA98-A629-48C9-A620-E87416EF271F}" sibTransId="{44B08F18-2E84-4A6D-8F5A-023C6392EE75}"/>
    <dgm:cxn modelId="{24764077-154A-4A9E-8986-F572234A4705}" srcId="{A3FEED99-1CE6-4456-B9FD-BF103CEC1FF6}" destId="{D5AB05BF-F4CF-4608-95B3-0AFBDF2CE47E}" srcOrd="1" destOrd="0" parTransId="{2AC8EADA-CF41-41C8-98DF-6747220564EE}" sibTransId="{43E38145-53BD-491C-9D12-F4AE080D118D}"/>
    <dgm:cxn modelId="{D02476DB-23BD-4CFF-AC7F-E03CEC0449C8}" type="presOf" srcId="{D5AB05BF-F4CF-4608-95B3-0AFBDF2CE47E}" destId="{D2EE80FF-59FD-46A5-B32E-D354F20FCD74}" srcOrd="0" destOrd="0" presId="urn:microsoft.com/office/officeart/2005/8/layout/orgChart1"/>
    <dgm:cxn modelId="{4283594A-8DA7-4D6E-BBE7-3A1C0C3F8DC8}" srcId="{10DF433E-CEBB-4467-8161-AB65E61195D9}" destId="{E3678A1A-0D7C-45F2-9193-06B69B17F17A}" srcOrd="1" destOrd="0" parTransId="{08A1A102-5D7D-4C9B-93C2-744097E1F7B1}" sibTransId="{D388FF37-1F7F-48EF-84B3-D94F71AA77B1}"/>
    <dgm:cxn modelId="{9E43916A-ABBC-40D5-9B43-20A9D0E2821D}" type="presOf" srcId="{D5AB05BF-F4CF-4608-95B3-0AFBDF2CE47E}" destId="{7E51BBF4-3AC6-4CB5-A8E1-67D67373BE99}" srcOrd="1" destOrd="0" presId="urn:microsoft.com/office/officeart/2005/8/layout/orgChart1"/>
    <dgm:cxn modelId="{3EE9489C-5A08-479A-A884-D8D281F19B5B}" type="presOf" srcId="{022D8784-7A49-444A-928B-3943BE363B90}" destId="{B58B9614-8B84-4DF2-8BD5-F8F68F83BE15}" srcOrd="1" destOrd="0" presId="urn:microsoft.com/office/officeart/2005/8/layout/orgChart1"/>
    <dgm:cxn modelId="{A7390D00-D997-46FA-8EA6-044BA3E0B16D}" type="presOf" srcId="{740458F6-C37B-4DF2-B050-DAF0A74D1255}" destId="{27D94125-6D95-46DD-B5C8-D72420672415}" srcOrd="0" destOrd="0" presId="urn:microsoft.com/office/officeart/2005/8/layout/orgChart1"/>
    <dgm:cxn modelId="{6BB80A10-1532-478A-A644-66BCDF9A7635}" type="presOf" srcId="{2AC8EADA-CF41-41C8-98DF-6747220564EE}" destId="{B69DA3FD-51DA-4B06-A287-06EF0C788F06}" srcOrd="0" destOrd="0" presId="urn:microsoft.com/office/officeart/2005/8/layout/orgChart1"/>
    <dgm:cxn modelId="{71C9255C-C937-4F07-92F5-608F1CEE597F}" type="presOf" srcId="{669ECC77-A374-451D-ACAA-A4F8BD268EDE}" destId="{7C8E0144-76B0-468A-9A2C-52C87CD53DB3}" srcOrd="0" destOrd="0" presId="urn:microsoft.com/office/officeart/2005/8/layout/orgChart1"/>
    <dgm:cxn modelId="{F4F0E408-0F52-4B38-96A0-E972446CD737}" type="presOf" srcId="{E6FDA900-712A-4D07-8B77-505F6E1B55C5}" destId="{0CA359DE-D0CE-4EDF-B59E-50CAAD4178BA}" srcOrd="0" destOrd="0" presId="urn:microsoft.com/office/officeart/2005/8/layout/orgChart1"/>
    <dgm:cxn modelId="{5C12630F-28CE-4002-8DB2-ACC9BD9287DF}" type="presOf" srcId="{CAD9F4CF-4BCB-4882-8132-24046D7D5E45}" destId="{C79AE30D-92ED-46DA-8840-794FAA2547D1}" srcOrd="1" destOrd="0" presId="urn:microsoft.com/office/officeart/2005/8/layout/orgChart1"/>
    <dgm:cxn modelId="{81D8E548-D1BB-4BFA-AE79-5DDF5F4A9239}" type="presOf" srcId="{3487A14D-FA13-4E20-95A2-E548FA66C890}" destId="{FD29412E-DCA7-4F29-84AD-4A069288822E}" srcOrd="0" destOrd="0" presId="urn:microsoft.com/office/officeart/2005/8/layout/orgChart1"/>
    <dgm:cxn modelId="{8BB39219-D20F-41A6-98E3-A93350EB1788}" type="presOf" srcId="{E3678A1A-0D7C-45F2-9193-06B69B17F17A}" destId="{79EB6594-A79D-4998-8D6D-31E268E36F6B}" srcOrd="0" destOrd="0" presId="urn:microsoft.com/office/officeart/2005/8/layout/orgChart1"/>
    <dgm:cxn modelId="{34C0D958-BDFD-4F40-8B87-EAB1B25E0551}" type="presOf" srcId="{C24A4983-8A4F-4089-B53E-652523A78D7A}" destId="{2B04E506-6367-4264-A8EA-DB8043096130}" srcOrd="0" destOrd="0" presId="urn:microsoft.com/office/officeart/2005/8/layout/orgChart1"/>
    <dgm:cxn modelId="{37720A56-07F7-4F53-86B7-91714FFBDBE0}" type="presOf" srcId="{022D8784-7A49-444A-928B-3943BE363B90}" destId="{87D739E4-3806-4818-9479-44FB3323AE13}" srcOrd="0" destOrd="0" presId="urn:microsoft.com/office/officeart/2005/8/layout/orgChart1"/>
    <dgm:cxn modelId="{DCA7CD48-EADE-417E-81C0-FA45CEEB6F38}" type="presOf" srcId="{740458F6-C37B-4DF2-B050-DAF0A74D1255}" destId="{D38EB330-5E6A-4AC0-B5B9-AD8961828D1D}" srcOrd="1" destOrd="0" presId="urn:microsoft.com/office/officeart/2005/8/layout/orgChart1"/>
    <dgm:cxn modelId="{680A62B4-D7B3-4222-B22C-3A9FE41C3491}" type="presOf" srcId="{535E8D33-C2F0-490E-87AD-80976E1B9C1C}" destId="{CB1979B7-86A7-4BBF-AFD5-EDBFF77B2ACD}" srcOrd="0" destOrd="0" presId="urn:microsoft.com/office/officeart/2005/8/layout/orgChart1"/>
    <dgm:cxn modelId="{EBB7AD8B-6434-4DDA-A39D-6D3CDA76E497}" type="presOf" srcId="{E3678A1A-0D7C-45F2-9193-06B69B17F17A}" destId="{BA840CE9-BF9A-43F5-8B3C-AF8BC23DF248}" srcOrd="1" destOrd="0" presId="urn:microsoft.com/office/officeart/2005/8/layout/orgChart1"/>
    <dgm:cxn modelId="{CCEDC094-4D6A-4049-BB8F-14DE8BF1C033}" srcId="{10DF433E-CEBB-4467-8161-AB65E61195D9}" destId="{A3FEED99-1CE6-4456-B9FD-BF103CEC1FF6}" srcOrd="2" destOrd="0" parTransId="{07AC588B-7400-4AFC-AD9C-660544BCE01F}" sibTransId="{68239AED-E70F-4F4F-9642-EE9EB98C771A}"/>
    <dgm:cxn modelId="{1ADBEBA5-0496-4476-BD27-7F8493EEA469}" type="presOf" srcId="{9C03A7C9-BBD1-430F-A7FC-06E3B8FCFD8C}" destId="{DA536EAE-6E13-4557-94AC-7B9888F0B1F5}" srcOrd="1" destOrd="0" presId="urn:microsoft.com/office/officeart/2005/8/layout/orgChart1"/>
    <dgm:cxn modelId="{44101A00-06FD-4F6E-A8C1-C13A679A51E4}" srcId="{A3FEED99-1CE6-4456-B9FD-BF103CEC1FF6}" destId="{CAD9F4CF-4BCB-4882-8132-24046D7D5E45}" srcOrd="0" destOrd="0" parTransId="{2CEE5088-0D76-4C7A-B8DA-EEBA41D0ADF0}" sibTransId="{028D6EAE-4D2E-49CC-8645-0FD189C32491}"/>
    <dgm:cxn modelId="{6746F093-E74F-40DC-A446-E2F964624160}" srcId="{10DF433E-CEBB-4467-8161-AB65E61195D9}" destId="{022D8784-7A49-444A-928B-3943BE363B90}" srcOrd="3" destOrd="0" parTransId="{3487A14D-FA13-4E20-95A2-E548FA66C890}" sibTransId="{935E297F-0110-4080-BB6E-41303B6663D5}"/>
    <dgm:cxn modelId="{A4705572-48FD-4FC5-A981-CC4F022A2F12}" type="presParOf" srcId="{7C8E0144-76B0-468A-9A2C-52C87CD53DB3}" destId="{CD70B32A-A414-4753-A5A1-74D8544D9C63}" srcOrd="0" destOrd="0" presId="urn:microsoft.com/office/officeart/2005/8/layout/orgChart1"/>
    <dgm:cxn modelId="{60EF5A9C-B0FF-4E6A-BF35-A72B723ECC1C}" type="presParOf" srcId="{CD70B32A-A414-4753-A5A1-74D8544D9C63}" destId="{27BD22D7-5A92-4CAF-BA3F-921BD9BE248A}" srcOrd="0" destOrd="0" presId="urn:microsoft.com/office/officeart/2005/8/layout/orgChart1"/>
    <dgm:cxn modelId="{88508EB6-E1B7-4AB9-AB99-77549FBAA157}" type="presParOf" srcId="{27BD22D7-5A92-4CAF-BA3F-921BD9BE248A}" destId="{63A5CCBE-FC0F-4455-ABC0-FAFC0C4484B7}" srcOrd="0" destOrd="0" presId="urn:microsoft.com/office/officeart/2005/8/layout/orgChart1"/>
    <dgm:cxn modelId="{D8EF6725-0DB4-4341-AF52-8F9476D15CEE}" type="presParOf" srcId="{27BD22D7-5A92-4CAF-BA3F-921BD9BE248A}" destId="{5F0A779B-95DF-4704-9CE6-9159C5D9FB4F}" srcOrd="1" destOrd="0" presId="urn:microsoft.com/office/officeart/2005/8/layout/orgChart1"/>
    <dgm:cxn modelId="{D6EDAAAB-626C-4EE1-BDC7-AE9BA399A807}" type="presParOf" srcId="{CD70B32A-A414-4753-A5A1-74D8544D9C63}" destId="{3C43507E-096E-4E44-9B58-55B50797B166}" srcOrd="1" destOrd="0" presId="urn:microsoft.com/office/officeart/2005/8/layout/orgChart1"/>
    <dgm:cxn modelId="{9579C119-45B2-4DF9-8459-14A3460A77B8}" type="presParOf" srcId="{3C43507E-096E-4E44-9B58-55B50797B166}" destId="{CB1979B7-86A7-4BBF-AFD5-EDBFF77B2ACD}" srcOrd="0" destOrd="0" presId="urn:microsoft.com/office/officeart/2005/8/layout/orgChart1"/>
    <dgm:cxn modelId="{09F0EB27-AAA0-489D-9F85-502B09B052C0}" type="presParOf" srcId="{3C43507E-096E-4E44-9B58-55B50797B166}" destId="{15DF5922-3A95-4038-9CAB-9622930B01D6}" srcOrd="1" destOrd="0" presId="urn:microsoft.com/office/officeart/2005/8/layout/orgChart1"/>
    <dgm:cxn modelId="{5027FAD7-0B4B-40A8-8AE3-BD1896C5C284}" type="presParOf" srcId="{15DF5922-3A95-4038-9CAB-9622930B01D6}" destId="{D584906B-4E51-46C8-94E9-BE23FDDCD8EE}" srcOrd="0" destOrd="0" presId="urn:microsoft.com/office/officeart/2005/8/layout/orgChart1"/>
    <dgm:cxn modelId="{D8E1FB4B-8A83-4839-9EA5-241DBBCB0AB7}" type="presParOf" srcId="{D584906B-4E51-46C8-94E9-BE23FDDCD8EE}" destId="{27D94125-6D95-46DD-B5C8-D72420672415}" srcOrd="0" destOrd="0" presId="urn:microsoft.com/office/officeart/2005/8/layout/orgChart1"/>
    <dgm:cxn modelId="{07F0B487-8E6B-436C-B7A0-B9ACDB0E1E18}" type="presParOf" srcId="{D584906B-4E51-46C8-94E9-BE23FDDCD8EE}" destId="{D38EB330-5E6A-4AC0-B5B9-AD8961828D1D}" srcOrd="1" destOrd="0" presId="urn:microsoft.com/office/officeart/2005/8/layout/orgChart1"/>
    <dgm:cxn modelId="{FC642837-77AA-43F8-AE97-049FB3840434}" type="presParOf" srcId="{15DF5922-3A95-4038-9CAB-9622930B01D6}" destId="{6E6884B8-F8DE-4C5C-B715-23E3524BFD51}" srcOrd="1" destOrd="0" presId="urn:microsoft.com/office/officeart/2005/8/layout/orgChart1"/>
    <dgm:cxn modelId="{1E7C1425-B028-4711-A35E-CC2175B67A5F}" type="presParOf" srcId="{15DF5922-3A95-4038-9CAB-9622930B01D6}" destId="{E5EEBCCB-28F2-4867-9F97-C74D1329882F}" srcOrd="2" destOrd="0" presId="urn:microsoft.com/office/officeart/2005/8/layout/orgChart1"/>
    <dgm:cxn modelId="{C597F458-0027-4F99-B095-F32893911863}" type="presParOf" srcId="{3C43507E-096E-4E44-9B58-55B50797B166}" destId="{0DEA6BEE-9E35-40D3-87B4-9E05B1057D6D}" srcOrd="2" destOrd="0" presId="urn:microsoft.com/office/officeart/2005/8/layout/orgChart1"/>
    <dgm:cxn modelId="{BE327A0F-2652-46A6-AE1F-A6B9EE58DE31}" type="presParOf" srcId="{3C43507E-096E-4E44-9B58-55B50797B166}" destId="{16A031DC-C125-44B3-A84D-F1F81FC380B2}" srcOrd="3" destOrd="0" presId="urn:microsoft.com/office/officeart/2005/8/layout/orgChart1"/>
    <dgm:cxn modelId="{8DAFEA4B-2996-47CA-9DCC-283B3E0E89ED}" type="presParOf" srcId="{16A031DC-C125-44B3-A84D-F1F81FC380B2}" destId="{D364F171-D772-42B5-917C-582A974BC045}" srcOrd="0" destOrd="0" presId="urn:microsoft.com/office/officeart/2005/8/layout/orgChart1"/>
    <dgm:cxn modelId="{1743A060-DAC9-4779-8FB1-B50A7FF03AC6}" type="presParOf" srcId="{D364F171-D772-42B5-917C-582A974BC045}" destId="{79EB6594-A79D-4998-8D6D-31E268E36F6B}" srcOrd="0" destOrd="0" presId="urn:microsoft.com/office/officeart/2005/8/layout/orgChart1"/>
    <dgm:cxn modelId="{CBCC5FA6-FAFF-47EE-A15A-8B9610C68BA4}" type="presParOf" srcId="{D364F171-D772-42B5-917C-582A974BC045}" destId="{BA840CE9-BF9A-43F5-8B3C-AF8BC23DF248}" srcOrd="1" destOrd="0" presId="urn:microsoft.com/office/officeart/2005/8/layout/orgChart1"/>
    <dgm:cxn modelId="{0E4AA312-E124-4BAD-8ACD-0DE5968A714B}" type="presParOf" srcId="{16A031DC-C125-44B3-A84D-F1F81FC380B2}" destId="{7EB63536-7AEF-4F5D-92B7-404A3B30C98E}" srcOrd="1" destOrd="0" presId="urn:microsoft.com/office/officeart/2005/8/layout/orgChart1"/>
    <dgm:cxn modelId="{D0D40242-46C7-48C2-986F-62EE13E33FC0}" type="presParOf" srcId="{16A031DC-C125-44B3-A84D-F1F81FC380B2}" destId="{F8805A80-B160-48B5-9AE3-7B235107C6F9}" srcOrd="2" destOrd="0" presId="urn:microsoft.com/office/officeart/2005/8/layout/orgChart1"/>
    <dgm:cxn modelId="{A2440301-A602-420B-BEA3-24C419724F6F}" type="presParOf" srcId="{3C43507E-096E-4E44-9B58-55B50797B166}" destId="{64866D81-C7D7-4405-B59E-C1D101266873}" srcOrd="4" destOrd="0" presId="urn:microsoft.com/office/officeart/2005/8/layout/orgChart1"/>
    <dgm:cxn modelId="{412DCFB9-866C-4683-8926-E9DEC51D8C9A}" type="presParOf" srcId="{3C43507E-096E-4E44-9B58-55B50797B166}" destId="{7B958937-72D2-4704-99BA-380A93BA33BA}" srcOrd="5" destOrd="0" presId="urn:microsoft.com/office/officeart/2005/8/layout/orgChart1"/>
    <dgm:cxn modelId="{8DA9A09D-7BA5-487B-BFE1-5780FD474B26}" type="presParOf" srcId="{7B958937-72D2-4704-99BA-380A93BA33BA}" destId="{C7EB12EF-D346-4033-B215-8BDFB3DD9A4A}" srcOrd="0" destOrd="0" presId="urn:microsoft.com/office/officeart/2005/8/layout/orgChart1"/>
    <dgm:cxn modelId="{1C24E0A5-C300-4711-AC76-891872A70A0E}" type="presParOf" srcId="{C7EB12EF-D346-4033-B215-8BDFB3DD9A4A}" destId="{5B3D90F2-2B22-4F01-A721-9B80CFF89BEB}" srcOrd="0" destOrd="0" presId="urn:microsoft.com/office/officeart/2005/8/layout/orgChart1"/>
    <dgm:cxn modelId="{20EFF830-FAAA-4A3B-9081-3A40743CFB1C}" type="presParOf" srcId="{C7EB12EF-D346-4033-B215-8BDFB3DD9A4A}" destId="{A8954F9C-B275-4113-AE72-05C77431090D}" srcOrd="1" destOrd="0" presId="urn:microsoft.com/office/officeart/2005/8/layout/orgChart1"/>
    <dgm:cxn modelId="{65E01BF7-9D58-4C86-9807-494BDFF03A0E}" type="presParOf" srcId="{7B958937-72D2-4704-99BA-380A93BA33BA}" destId="{12C1B8DD-AF2F-4D58-AE75-5010B75A5213}" srcOrd="1" destOrd="0" presId="urn:microsoft.com/office/officeart/2005/8/layout/orgChart1"/>
    <dgm:cxn modelId="{6538F8BF-48B8-4AC1-B8D1-8602BED81BE9}" type="presParOf" srcId="{12C1B8DD-AF2F-4D58-AE75-5010B75A5213}" destId="{73ADF549-8546-4A7F-BB50-467E83ABEA41}" srcOrd="0" destOrd="0" presId="urn:microsoft.com/office/officeart/2005/8/layout/orgChart1"/>
    <dgm:cxn modelId="{2C31EF9E-8950-4449-BF0B-905855068A04}" type="presParOf" srcId="{12C1B8DD-AF2F-4D58-AE75-5010B75A5213}" destId="{7B22BB4E-BD3B-4E06-B463-676A70C3A395}" srcOrd="1" destOrd="0" presId="urn:microsoft.com/office/officeart/2005/8/layout/orgChart1"/>
    <dgm:cxn modelId="{F567A936-10D3-4225-BDB2-5E798DB04F59}" type="presParOf" srcId="{7B22BB4E-BD3B-4E06-B463-676A70C3A395}" destId="{268C7AEE-4EDC-4843-9C3F-4D62168F617B}" srcOrd="0" destOrd="0" presId="urn:microsoft.com/office/officeart/2005/8/layout/orgChart1"/>
    <dgm:cxn modelId="{ABA67916-CE45-4DEF-84BE-4B6FEAB9FA6F}" type="presParOf" srcId="{268C7AEE-4EDC-4843-9C3F-4D62168F617B}" destId="{F08376F8-88F5-4933-9E40-027618DDB255}" srcOrd="0" destOrd="0" presId="urn:microsoft.com/office/officeart/2005/8/layout/orgChart1"/>
    <dgm:cxn modelId="{8041A689-1507-4647-B343-69759F69F732}" type="presParOf" srcId="{268C7AEE-4EDC-4843-9C3F-4D62168F617B}" destId="{C79AE30D-92ED-46DA-8840-794FAA2547D1}" srcOrd="1" destOrd="0" presId="urn:microsoft.com/office/officeart/2005/8/layout/orgChart1"/>
    <dgm:cxn modelId="{59EDB3CF-5003-42C5-8436-0B0539610C47}" type="presParOf" srcId="{7B22BB4E-BD3B-4E06-B463-676A70C3A395}" destId="{0EF88D10-6063-4E3A-8FFD-0AE0108BA506}" srcOrd="1" destOrd="0" presId="urn:microsoft.com/office/officeart/2005/8/layout/orgChart1"/>
    <dgm:cxn modelId="{B54584FC-2818-41F9-839B-649CB66D846A}" type="presParOf" srcId="{7B22BB4E-BD3B-4E06-B463-676A70C3A395}" destId="{B23ED44B-539B-4AA4-9ADE-B30B0DB3732C}" srcOrd="2" destOrd="0" presId="urn:microsoft.com/office/officeart/2005/8/layout/orgChart1"/>
    <dgm:cxn modelId="{F5EAAAB9-4FA5-43A0-8F6D-0CA1067B58EC}" type="presParOf" srcId="{12C1B8DD-AF2F-4D58-AE75-5010B75A5213}" destId="{B69DA3FD-51DA-4B06-A287-06EF0C788F06}" srcOrd="2" destOrd="0" presId="urn:microsoft.com/office/officeart/2005/8/layout/orgChart1"/>
    <dgm:cxn modelId="{222E6CA5-F4E6-41DC-B54A-16365EB7F8E0}" type="presParOf" srcId="{12C1B8DD-AF2F-4D58-AE75-5010B75A5213}" destId="{8E03B9D1-2EE4-4565-A81C-A795AED8541C}" srcOrd="3" destOrd="0" presId="urn:microsoft.com/office/officeart/2005/8/layout/orgChart1"/>
    <dgm:cxn modelId="{025BC90C-8D24-4B9A-8C30-4EDC04E7DE09}" type="presParOf" srcId="{8E03B9D1-2EE4-4565-A81C-A795AED8541C}" destId="{60867422-7AC0-4E61-BA60-C6B9E5BEA828}" srcOrd="0" destOrd="0" presId="urn:microsoft.com/office/officeart/2005/8/layout/orgChart1"/>
    <dgm:cxn modelId="{28B5CDE5-16BA-493F-854C-D522122CC3C8}" type="presParOf" srcId="{60867422-7AC0-4E61-BA60-C6B9E5BEA828}" destId="{D2EE80FF-59FD-46A5-B32E-D354F20FCD74}" srcOrd="0" destOrd="0" presId="urn:microsoft.com/office/officeart/2005/8/layout/orgChart1"/>
    <dgm:cxn modelId="{3FD7BD5E-1664-4B1C-8FF2-C2DCF4FB1621}" type="presParOf" srcId="{60867422-7AC0-4E61-BA60-C6B9E5BEA828}" destId="{7E51BBF4-3AC6-4CB5-A8E1-67D67373BE99}" srcOrd="1" destOrd="0" presId="urn:microsoft.com/office/officeart/2005/8/layout/orgChart1"/>
    <dgm:cxn modelId="{14AC3752-5A67-40CE-8169-BF4DD2C7C8A0}" type="presParOf" srcId="{8E03B9D1-2EE4-4565-A81C-A795AED8541C}" destId="{CAA73F40-59C8-434F-9454-48A3EDB379F4}" srcOrd="1" destOrd="0" presId="urn:microsoft.com/office/officeart/2005/8/layout/orgChart1"/>
    <dgm:cxn modelId="{C21CFB39-008E-4BBB-BC65-1B7020BDD2D4}" type="presParOf" srcId="{8E03B9D1-2EE4-4565-A81C-A795AED8541C}" destId="{9580638F-A7E6-4882-9349-532300A0DE53}" srcOrd="2" destOrd="0" presId="urn:microsoft.com/office/officeart/2005/8/layout/orgChart1"/>
    <dgm:cxn modelId="{9622E0FB-7A69-4407-9302-1E2C15FB8421}" type="presParOf" srcId="{12C1B8DD-AF2F-4D58-AE75-5010B75A5213}" destId="{2B04E506-6367-4264-A8EA-DB8043096130}" srcOrd="4" destOrd="0" presId="urn:microsoft.com/office/officeart/2005/8/layout/orgChart1"/>
    <dgm:cxn modelId="{F7BF5C30-E40C-415B-B6B3-B31AB7CB8EBC}" type="presParOf" srcId="{12C1B8DD-AF2F-4D58-AE75-5010B75A5213}" destId="{0245E21A-F617-4550-957A-9247E2D6204F}" srcOrd="5" destOrd="0" presId="urn:microsoft.com/office/officeart/2005/8/layout/orgChart1"/>
    <dgm:cxn modelId="{CF9D9CB6-4EFE-492D-A073-BA2EB2AA1CCF}" type="presParOf" srcId="{0245E21A-F617-4550-957A-9247E2D6204F}" destId="{207AD604-D0FF-437F-A71C-E7E706011F2B}" srcOrd="0" destOrd="0" presId="urn:microsoft.com/office/officeart/2005/8/layout/orgChart1"/>
    <dgm:cxn modelId="{EE7EA805-345E-46BD-AA62-1DE10162933B}" type="presParOf" srcId="{207AD604-D0FF-437F-A71C-E7E706011F2B}" destId="{F272C2FC-5D9C-47FC-A105-F60051083392}" srcOrd="0" destOrd="0" presId="urn:microsoft.com/office/officeart/2005/8/layout/orgChart1"/>
    <dgm:cxn modelId="{073A7F3B-4B2B-48A6-B837-F6057DC50528}" type="presParOf" srcId="{207AD604-D0FF-437F-A71C-E7E706011F2B}" destId="{930EBAB0-B9F9-4844-AFB5-0A15DADCFAFB}" srcOrd="1" destOrd="0" presId="urn:microsoft.com/office/officeart/2005/8/layout/orgChart1"/>
    <dgm:cxn modelId="{A25CC88B-32E0-4EC0-8997-65C7D8573C37}" type="presParOf" srcId="{0245E21A-F617-4550-957A-9247E2D6204F}" destId="{5922242E-5C62-4888-81F7-2A150CBC3A9B}" srcOrd="1" destOrd="0" presId="urn:microsoft.com/office/officeart/2005/8/layout/orgChart1"/>
    <dgm:cxn modelId="{EFC16126-7EA5-48FB-84A4-FEB049FFDB04}" type="presParOf" srcId="{0245E21A-F617-4550-957A-9247E2D6204F}" destId="{7FCE1955-C573-4D24-8CFB-5E14B8A55258}" srcOrd="2" destOrd="0" presId="urn:microsoft.com/office/officeart/2005/8/layout/orgChart1"/>
    <dgm:cxn modelId="{6DDDCE42-3128-4A8E-8FF5-F93DF3B2005C}" type="presParOf" srcId="{12C1B8DD-AF2F-4D58-AE75-5010B75A5213}" destId="{0CA359DE-D0CE-4EDF-B59E-50CAAD4178BA}" srcOrd="6" destOrd="0" presId="urn:microsoft.com/office/officeart/2005/8/layout/orgChart1"/>
    <dgm:cxn modelId="{DE267B3D-4BA8-4E92-AF5C-F20EA4BC58F0}" type="presParOf" srcId="{12C1B8DD-AF2F-4D58-AE75-5010B75A5213}" destId="{E41085AA-9EA1-4C7D-BA0E-4AAE9975D8B1}" srcOrd="7" destOrd="0" presId="urn:microsoft.com/office/officeart/2005/8/layout/orgChart1"/>
    <dgm:cxn modelId="{ED8A0805-0E77-4783-B103-FF64F9B5D17A}" type="presParOf" srcId="{E41085AA-9EA1-4C7D-BA0E-4AAE9975D8B1}" destId="{FBEF291A-4CF2-4087-9984-890C1B24EB87}" srcOrd="0" destOrd="0" presId="urn:microsoft.com/office/officeart/2005/8/layout/orgChart1"/>
    <dgm:cxn modelId="{4064CABB-1355-41EF-8B85-F1FBD9059F79}" type="presParOf" srcId="{FBEF291A-4CF2-4087-9984-890C1B24EB87}" destId="{B7435110-AA0A-4A26-9F1B-BF5D65ADF85F}" srcOrd="0" destOrd="0" presId="urn:microsoft.com/office/officeart/2005/8/layout/orgChart1"/>
    <dgm:cxn modelId="{09818B1C-B23A-431E-9ABE-C66390F6109F}" type="presParOf" srcId="{FBEF291A-4CF2-4087-9984-890C1B24EB87}" destId="{DA536EAE-6E13-4557-94AC-7B9888F0B1F5}" srcOrd="1" destOrd="0" presId="urn:microsoft.com/office/officeart/2005/8/layout/orgChart1"/>
    <dgm:cxn modelId="{F1DA525E-4E56-49D8-B11B-C0BA808A5B50}" type="presParOf" srcId="{E41085AA-9EA1-4C7D-BA0E-4AAE9975D8B1}" destId="{B65F5BFF-B5E4-46F1-A677-44FE2DE28C88}" srcOrd="1" destOrd="0" presId="urn:microsoft.com/office/officeart/2005/8/layout/orgChart1"/>
    <dgm:cxn modelId="{F4ECDC3A-ABA8-46F6-8530-D40911BE0356}" type="presParOf" srcId="{E41085AA-9EA1-4C7D-BA0E-4AAE9975D8B1}" destId="{3E31B956-4AB5-47E4-8125-B8FB135A6256}" srcOrd="2" destOrd="0" presId="urn:microsoft.com/office/officeart/2005/8/layout/orgChart1"/>
    <dgm:cxn modelId="{2FF6C3E7-B68B-4764-8621-DFA0A0B487FC}" type="presParOf" srcId="{7B958937-72D2-4704-99BA-380A93BA33BA}" destId="{06E67E3E-4876-461E-8D52-A111C9076693}" srcOrd="2" destOrd="0" presId="urn:microsoft.com/office/officeart/2005/8/layout/orgChart1"/>
    <dgm:cxn modelId="{68291363-4E02-4D51-8943-B9CEE5CD9C83}" type="presParOf" srcId="{3C43507E-096E-4E44-9B58-55B50797B166}" destId="{FD29412E-DCA7-4F29-84AD-4A069288822E}" srcOrd="6" destOrd="0" presId="urn:microsoft.com/office/officeart/2005/8/layout/orgChart1"/>
    <dgm:cxn modelId="{C69DC818-584C-4E08-AD43-EB1F288BBAE5}" type="presParOf" srcId="{3C43507E-096E-4E44-9B58-55B50797B166}" destId="{2D007FF1-45F7-463B-8FA9-ABEA5EDEB579}" srcOrd="7" destOrd="0" presId="urn:microsoft.com/office/officeart/2005/8/layout/orgChart1"/>
    <dgm:cxn modelId="{4BED59EC-EF83-41CE-973C-35FDB1442BB3}" type="presParOf" srcId="{2D007FF1-45F7-463B-8FA9-ABEA5EDEB579}" destId="{C3D049E6-BEB3-4E62-8743-EB70FF5FC0AA}" srcOrd="0" destOrd="0" presId="urn:microsoft.com/office/officeart/2005/8/layout/orgChart1"/>
    <dgm:cxn modelId="{35526A85-4FBF-4D09-89D9-F632A18D311D}" type="presParOf" srcId="{C3D049E6-BEB3-4E62-8743-EB70FF5FC0AA}" destId="{87D739E4-3806-4818-9479-44FB3323AE13}" srcOrd="0" destOrd="0" presId="urn:microsoft.com/office/officeart/2005/8/layout/orgChart1"/>
    <dgm:cxn modelId="{4C1872F0-CCDC-4A18-864B-9EC10937C14D}" type="presParOf" srcId="{C3D049E6-BEB3-4E62-8743-EB70FF5FC0AA}" destId="{B58B9614-8B84-4DF2-8BD5-F8F68F83BE15}" srcOrd="1" destOrd="0" presId="urn:microsoft.com/office/officeart/2005/8/layout/orgChart1"/>
    <dgm:cxn modelId="{C733C741-95B1-4AF3-BB46-465A6D22194D}" type="presParOf" srcId="{2D007FF1-45F7-463B-8FA9-ABEA5EDEB579}" destId="{671CE107-DBA6-4D74-B083-02A902FE8F77}" srcOrd="1" destOrd="0" presId="urn:microsoft.com/office/officeart/2005/8/layout/orgChart1"/>
    <dgm:cxn modelId="{3618305D-7BFA-4CF0-9C67-458CF6E9E419}" type="presParOf" srcId="{2D007FF1-45F7-463B-8FA9-ABEA5EDEB579}" destId="{4FBA5FB2-E581-4FF7-851D-EE0F0FFFAFC1}" srcOrd="2" destOrd="0" presId="urn:microsoft.com/office/officeart/2005/8/layout/orgChart1"/>
    <dgm:cxn modelId="{AA3F372A-641F-4007-A64E-73B92A659AA2}" type="presParOf" srcId="{CD70B32A-A414-4753-A5A1-74D8544D9C63}" destId="{9A6FAF00-26C9-4452-A43A-9DF58E7CDAA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29412E-DCA7-4F29-84AD-4A069288822E}">
      <dsp:nvSpPr>
        <dsp:cNvPr id="0" name=""/>
        <dsp:cNvSpPr/>
      </dsp:nvSpPr>
      <dsp:spPr>
        <a:xfrm>
          <a:off x="4114800" y="560547"/>
          <a:ext cx="2026176" cy="234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216"/>
              </a:lnTo>
              <a:lnTo>
                <a:pt x="2026176" y="117216"/>
              </a:lnTo>
              <a:lnTo>
                <a:pt x="2026176" y="234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359DE-D0CE-4EDF-B59E-50CAAD4178BA}">
      <dsp:nvSpPr>
        <dsp:cNvPr id="0" name=""/>
        <dsp:cNvSpPr/>
      </dsp:nvSpPr>
      <dsp:spPr>
        <a:xfrm>
          <a:off x="4343651" y="1353155"/>
          <a:ext cx="167452" cy="2891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1347"/>
              </a:lnTo>
              <a:lnTo>
                <a:pt x="167452" y="28913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4E506-6367-4264-A8EA-DB8043096130}">
      <dsp:nvSpPr>
        <dsp:cNvPr id="0" name=""/>
        <dsp:cNvSpPr/>
      </dsp:nvSpPr>
      <dsp:spPr>
        <a:xfrm>
          <a:off x="4343651" y="1353155"/>
          <a:ext cx="167452" cy="2098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8738"/>
              </a:lnTo>
              <a:lnTo>
                <a:pt x="167452" y="20987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9DA3FD-51DA-4B06-A287-06EF0C788F06}">
      <dsp:nvSpPr>
        <dsp:cNvPr id="0" name=""/>
        <dsp:cNvSpPr/>
      </dsp:nvSpPr>
      <dsp:spPr>
        <a:xfrm>
          <a:off x="4343651" y="1353155"/>
          <a:ext cx="167452" cy="1306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6130"/>
              </a:lnTo>
              <a:lnTo>
                <a:pt x="167452" y="13061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ADF549-8546-4A7F-BB50-467E83ABEA41}">
      <dsp:nvSpPr>
        <dsp:cNvPr id="0" name=""/>
        <dsp:cNvSpPr/>
      </dsp:nvSpPr>
      <dsp:spPr>
        <a:xfrm>
          <a:off x="4343651" y="1353155"/>
          <a:ext cx="167452" cy="513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521"/>
              </a:lnTo>
              <a:lnTo>
                <a:pt x="167452" y="5135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866D81-C7D7-4405-B59E-C1D101266873}">
      <dsp:nvSpPr>
        <dsp:cNvPr id="0" name=""/>
        <dsp:cNvSpPr/>
      </dsp:nvSpPr>
      <dsp:spPr>
        <a:xfrm>
          <a:off x="4114800" y="560547"/>
          <a:ext cx="675392" cy="234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216"/>
              </a:lnTo>
              <a:lnTo>
                <a:pt x="675392" y="117216"/>
              </a:lnTo>
              <a:lnTo>
                <a:pt x="675392" y="234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A6BEE-9E35-40D3-87B4-9E05B1057D6D}">
      <dsp:nvSpPr>
        <dsp:cNvPr id="0" name=""/>
        <dsp:cNvSpPr/>
      </dsp:nvSpPr>
      <dsp:spPr>
        <a:xfrm>
          <a:off x="3439407" y="560547"/>
          <a:ext cx="675392" cy="234433"/>
        </a:xfrm>
        <a:custGeom>
          <a:avLst/>
          <a:gdLst/>
          <a:ahLst/>
          <a:cxnLst/>
          <a:rect l="0" t="0" r="0" b="0"/>
          <a:pathLst>
            <a:path>
              <a:moveTo>
                <a:pt x="675392" y="0"/>
              </a:moveTo>
              <a:lnTo>
                <a:pt x="675392" y="117216"/>
              </a:lnTo>
              <a:lnTo>
                <a:pt x="0" y="117216"/>
              </a:lnTo>
              <a:lnTo>
                <a:pt x="0" y="234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979B7-86A7-4BBF-AFD5-EDBFF77B2ACD}">
      <dsp:nvSpPr>
        <dsp:cNvPr id="0" name=""/>
        <dsp:cNvSpPr/>
      </dsp:nvSpPr>
      <dsp:spPr>
        <a:xfrm>
          <a:off x="2088623" y="560547"/>
          <a:ext cx="2026176" cy="234433"/>
        </a:xfrm>
        <a:custGeom>
          <a:avLst/>
          <a:gdLst/>
          <a:ahLst/>
          <a:cxnLst/>
          <a:rect l="0" t="0" r="0" b="0"/>
          <a:pathLst>
            <a:path>
              <a:moveTo>
                <a:pt x="2026176" y="0"/>
              </a:moveTo>
              <a:lnTo>
                <a:pt x="2026176" y="117216"/>
              </a:lnTo>
              <a:lnTo>
                <a:pt x="0" y="117216"/>
              </a:lnTo>
              <a:lnTo>
                <a:pt x="0" y="234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5CCBE-FC0F-4455-ABC0-FAFC0C4484B7}">
      <dsp:nvSpPr>
        <dsp:cNvPr id="0" name=""/>
        <dsp:cNvSpPr/>
      </dsp:nvSpPr>
      <dsp:spPr>
        <a:xfrm>
          <a:off x="3556624" y="2371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Sim</a:t>
          </a:r>
          <a:r>
            <a:rPr lang="en-US" sz="800" kern="1200" dirty="0" smtClean="0"/>
            <a:t>-Cell Leader</a:t>
          </a:r>
          <a:endParaRPr lang="en-US" sz="800" kern="1200" dirty="0"/>
        </a:p>
      </dsp:txBody>
      <dsp:txXfrm>
        <a:off x="3556624" y="2371"/>
        <a:ext cx="1116350" cy="558175"/>
      </dsp:txXfrm>
    </dsp:sp>
    <dsp:sp modelId="{27D94125-6D95-46DD-B5C8-D72420672415}">
      <dsp:nvSpPr>
        <dsp:cNvPr id="0" name=""/>
        <dsp:cNvSpPr/>
      </dsp:nvSpPr>
      <dsp:spPr>
        <a:xfrm>
          <a:off x="1530448" y="794980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Sim</a:t>
          </a:r>
          <a:r>
            <a:rPr lang="en-US" sz="800" kern="1200" dirty="0" smtClean="0"/>
            <a:t>-Cell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State Emergency Operations Center (SEOC)</a:t>
          </a:r>
          <a:endParaRPr lang="en-US" sz="800" kern="1200" dirty="0"/>
        </a:p>
      </dsp:txBody>
      <dsp:txXfrm>
        <a:off x="1530448" y="794980"/>
        <a:ext cx="1116350" cy="558175"/>
      </dsp:txXfrm>
    </dsp:sp>
    <dsp:sp modelId="{79EB6594-A79D-4998-8D6D-31E268E36F6B}">
      <dsp:nvSpPr>
        <dsp:cNvPr id="0" name=""/>
        <dsp:cNvSpPr/>
      </dsp:nvSpPr>
      <dsp:spPr>
        <a:xfrm>
          <a:off x="2881232" y="794980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Sim</a:t>
          </a:r>
          <a:r>
            <a:rPr lang="en-US" sz="800" kern="1200" dirty="0" smtClean="0"/>
            <a:t>-Cell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SEOC Regional Offices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Regions 1, 2, 3, 4, 5</a:t>
          </a:r>
        </a:p>
      </dsp:txBody>
      <dsp:txXfrm>
        <a:off x="2881232" y="794980"/>
        <a:ext cx="1116350" cy="558175"/>
      </dsp:txXfrm>
    </dsp:sp>
    <dsp:sp modelId="{5B3D90F2-2B22-4F01-A721-9B80CFF89BEB}">
      <dsp:nvSpPr>
        <dsp:cNvPr id="0" name=""/>
        <dsp:cNvSpPr/>
      </dsp:nvSpPr>
      <dsp:spPr>
        <a:xfrm>
          <a:off x="4232016" y="794980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Sim</a:t>
          </a:r>
          <a:r>
            <a:rPr lang="en-US" sz="800" kern="1200" dirty="0" smtClean="0"/>
            <a:t>-Cell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Subject Matter Experts</a:t>
          </a:r>
        </a:p>
      </dsp:txBody>
      <dsp:txXfrm>
        <a:off x="4232016" y="794980"/>
        <a:ext cx="1116350" cy="558175"/>
      </dsp:txXfrm>
    </dsp:sp>
    <dsp:sp modelId="{F08376F8-88F5-4933-9E40-027618DDB255}">
      <dsp:nvSpPr>
        <dsp:cNvPr id="0" name=""/>
        <dsp:cNvSpPr/>
      </dsp:nvSpPr>
      <dsp:spPr>
        <a:xfrm>
          <a:off x="4511104" y="1587589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Web EOC</a:t>
          </a:r>
          <a:endParaRPr lang="en-US" sz="800" kern="1200" dirty="0"/>
        </a:p>
      </dsp:txBody>
      <dsp:txXfrm>
        <a:off x="4511104" y="1587589"/>
        <a:ext cx="1116350" cy="558175"/>
      </dsp:txXfrm>
    </dsp:sp>
    <dsp:sp modelId="{D2EE80FF-59FD-46A5-B32E-D354F20FCD74}">
      <dsp:nvSpPr>
        <dsp:cNvPr id="0" name=""/>
        <dsp:cNvSpPr/>
      </dsp:nvSpPr>
      <dsp:spPr>
        <a:xfrm>
          <a:off x="4511104" y="2380198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Make Safe</a:t>
          </a:r>
          <a:endParaRPr lang="en-US" sz="800" kern="1200" dirty="0"/>
        </a:p>
      </dsp:txBody>
      <dsp:txXfrm>
        <a:off x="4511104" y="2380198"/>
        <a:ext cx="1116350" cy="558175"/>
      </dsp:txXfrm>
    </dsp:sp>
    <dsp:sp modelId="{F272C2FC-5D9C-47FC-A105-F60051083392}">
      <dsp:nvSpPr>
        <dsp:cNvPr id="0" name=""/>
        <dsp:cNvSpPr/>
      </dsp:nvSpPr>
      <dsp:spPr>
        <a:xfrm>
          <a:off x="4511104" y="3172807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Sheltering</a:t>
          </a:r>
          <a:endParaRPr lang="en-US" sz="800" kern="1200" dirty="0"/>
        </a:p>
      </dsp:txBody>
      <dsp:txXfrm>
        <a:off x="4511104" y="3172807"/>
        <a:ext cx="1116350" cy="558175"/>
      </dsp:txXfrm>
    </dsp:sp>
    <dsp:sp modelId="{B7435110-AA0A-4A26-9F1B-BF5D65ADF85F}">
      <dsp:nvSpPr>
        <dsp:cNvPr id="0" name=""/>
        <dsp:cNvSpPr/>
      </dsp:nvSpPr>
      <dsp:spPr>
        <a:xfrm>
          <a:off x="4511104" y="3965415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NIMS</a:t>
          </a:r>
          <a:endParaRPr lang="en-US" sz="800" kern="1200" dirty="0"/>
        </a:p>
      </dsp:txBody>
      <dsp:txXfrm>
        <a:off x="4511104" y="3965415"/>
        <a:ext cx="1116350" cy="558175"/>
      </dsp:txXfrm>
    </dsp:sp>
    <dsp:sp modelId="{87D739E4-3806-4818-9479-44FB3323AE13}">
      <dsp:nvSpPr>
        <dsp:cNvPr id="0" name=""/>
        <dsp:cNvSpPr/>
      </dsp:nvSpPr>
      <dsp:spPr>
        <a:xfrm>
          <a:off x="5582800" y="794980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Sim</a:t>
          </a:r>
          <a:r>
            <a:rPr lang="en-US" sz="800" kern="1200" dirty="0" smtClean="0"/>
            <a:t>-Cell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Urban Search and Rescue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5582800" y="794980"/>
        <a:ext cx="1116350" cy="558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E7C-3EF0-4D77-979E-5A2871A0CE1C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83E7C-3EF0-4D77-979E-5A2871A0CE1C}" type="datetimeFigureOut">
              <a:rPr lang="en-US" smtClean="0"/>
              <a:pPr/>
              <a:t>6/13/2012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31CBA-A275-4CEA-9D0A-3C906965A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44957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Update on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Governor’s Emergency Planning and Preparedness Initiative (EPPI)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Statewide Exercise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6400800" cy="1295400"/>
          </a:xfrm>
        </p:spPr>
        <p:txBody>
          <a:bodyPr/>
          <a:lstStyle/>
          <a:p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June 14, 2012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Participation is the Key to Success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exercise has been made a grant deliverable (one less thing to have to do!)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Good communications are critical.  Getting together to address issues now (who is responsible for what) will help to spread the workload, and save time and energy when a serious incident occurs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have provided the tools to succeed:  Energy and Utilities Restoration Annex, Mass Care Annex, examples of Incident Action Plans, suggested members of Unified Command, etc…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topics for Day 1 pre-landfall will be provided at least two weeks in advance.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(simulation)-Cell Organization will provide injects during the exercise.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</a:t>
            </a:r>
            <a:r>
              <a:rPr lang="en-US" dirty="0" smtClean="0"/>
              <a:t>–Cell Organization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Governor’s Emergency Planning and Preparedness Initiative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GOALS include: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Enhance existing planning by August 1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Increase quality of communications among local/state/utilities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Hold a real-time exercise by September 1, involving state agencies, municipalities, and private sector, including utilities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AFF9-829A-492D-865D-D1D7C36A73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Work Groups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Groups meeting to work on the EPPI include: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Energy and Utilities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Exercise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State/Local Officials Training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Technology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WebEOC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GIS, Communications with Utilities)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Training (NIMS)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Resource Support/Commodities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Mass Care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Groups include a wide variety of representatives from local, state, federal government, private sector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AFF9-829A-492D-865D-D1D7C36A73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Planning Products 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602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following will be ready in time for the Statewide Exercise: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All-hazards Energy and Utilities Annex to State Response Framework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Similar Annex for Local Emergency Operations Plans (LEOPs)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 Commodities Distribution Standard Operating Procedure, with easy- to- use form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Updated Mass Care Annex Template for LEOPs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Training Products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 Include: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Municipal CEO Training Power Point and Handout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Overview for Executives and Senior Officials on Connecticut Emergency Management and Response Power Point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Statewide Exercise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When?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July 28 or July 30 = Pre Landfall Preparation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July 29 or July 31 = Post Landfall Response and Recovery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Day 1:  At least 8 am to 12 noon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Day 2:  At least 8 am to 2 pm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Exercise Objectives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Town Emergency Operations Center/ Unified Command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Municipalities active EOCs, actually convene Unified Command members, review/update/use plans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 an Incident Action Plan for both days</a:t>
            </a:r>
          </a:p>
          <a:p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Practice Local/State Communications Processes/Procedures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Web EOC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Interaction with DEMHS Regional Offices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Communications Flow (ex., send a commodities request)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Exercise Objectives (cont’d)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Exercise the “Make Safe” Scenario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towns in each DEMHS region will actually drill their Public Works crews with utility crews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towns will  work with their Unified Command and their utility liaison to review and update identified priorities, submit a work request, and receive a response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Exercise Objectives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Sheltering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towns will review local shelter operations procedures and, at a minimum, conduct a sheltering table-top exercise/facilitated discussion with Unified Command and EOC staff, using the updated Mass Care sheltering guidance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addition, some towns will use their shelter procedures to open a shelter for simulated or actual overnight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addition, some towns in each DEMHS Region will work with other towns to open a multi-town shelter and maintain an overnight operation.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575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Update on The Governor’s Emergency Planning and Preparedness Initiative (EPPI) and The Statewide Exercise</vt:lpstr>
      <vt:lpstr>Governor’s Emergency Planning and Preparedness Initiative</vt:lpstr>
      <vt:lpstr>Work Groups</vt:lpstr>
      <vt:lpstr>Planning Products </vt:lpstr>
      <vt:lpstr>Training Products</vt:lpstr>
      <vt:lpstr>Statewide Exercise</vt:lpstr>
      <vt:lpstr>Exercise Objectives</vt:lpstr>
      <vt:lpstr>Exercise Objectives (cont’d)</vt:lpstr>
      <vt:lpstr>Exercise Objectives (cont’d)</vt:lpstr>
      <vt:lpstr>Participation is the Key to Success</vt:lpstr>
      <vt:lpstr>Sim–Cell Organization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tangneyc</cp:lastModifiedBy>
  <cp:revision>14</cp:revision>
  <dcterms:created xsi:type="dcterms:W3CDTF">2012-04-30T17:14:55Z</dcterms:created>
  <dcterms:modified xsi:type="dcterms:W3CDTF">2012-06-13T21:18:27Z</dcterms:modified>
</cp:coreProperties>
</file>