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71" r:id="rId3"/>
    <p:sldId id="280" r:id="rId4"/>
    <p:sldId id="272" r:id="rId5"/>
    <p:sldId id="273" r:id="rId6"/>
    <p:sldId id="274" r:id="rId7"/>
    <p:sldId id="265" r:id="rId8"/>
    <p:sldId id="275" r:id="rId9"/>
    <p:sldId id="276" r:id="rId10"/>
    <p:sldId id="277" r:id="rId11"/>
    <p:sldId id="270" r:id="rId12"/>
    <p:sldId id="268" r:id="rId13"/>
    <p:sldId id="278" r:id="rId14"/>
    <p:sldId id="269" r:id="rId1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DF8AE-D68B-40F4-9322-626BA6D7F55D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E15AD-85DE-4D34-90A9-6A7B6CA1E5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83E7C-3EF0-4D77-979E-5A2871A0CE1C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4495799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Briefing on</a:t>
            </a:r>
            <a:br>
              <a:rPr lang="en-US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Statewide Hurricane Exercise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6400800" cy="1295400"/>
          </a:xfrm>
        </p:spPr>
        <p:txBody>
          <a:bodyPr/>
          <a:lstStyle/>
          <a:p>
            <a:r>
              <a:rPr lang="en-US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June </a:t>
            </a:r>
            <a:r>
              <a:rPr lang="en-US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29,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Enhanced DEMHS Regional Offices and Support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Regional Information Manager for each DEMHS Region at State EOC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at DEMHS Regional Office: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Electric Utility Representative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Public Health Representative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Commodities Liaison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Purpose of the </a:t>
            </a:r>
            <a:r>
              <a:rPr lang="en-US" sz="4800" b="1" u="sng" dirty="0" err="1" smtClean="0"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 Cell </a:t>
            </a:r>
            <a:endParaRPr lang="en-US" sz="4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(simulation)-Cell Organization will provide injects during the exercise.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Cell will simulate any non-playing parties that you would call in a real emergency.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Cell will provide guidance to you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regarding the exercise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(for example, answer questions on the forms in use, Mass Care Annex, Incident Command System, etc..)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other issues, proceed as you would during an actual emergency by contacting your DEMHS Regional Office/Coordinator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2985"/>
            <a:ext cx="8338715" cy="663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After Action Report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Specific, simple format will be used to collect comments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Meetings in all 5 regions to review comments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QUESTIONS?</a:t>
            </a:r>
          </a:p>
          <a:p>
            <a:pPr algn="ctr">
              <a:buNone/>
            </a:pP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demhs.eppi.questions@ct.gov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Agenda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Welcome and Introductions: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State Emergency Management Director William J. Hackett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Opening Remarks: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Deputy Commissioner William P. Shea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Exercise Overview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DEMHS Principal Attorney Brenda M. Bergeron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Four Municipal Exercise Objectives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Participation is the Key to Success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Tools to Succeed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Action Report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Statewide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HurricaneExercise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July 28 or July 30 = Pre Landfall Preparation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July 29 or July 31 = Post Landfall Response and Recovery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Day 1:  At least 8 am to 12 noon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Day 2:  At least 8 am to 2 pm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date, at least 161 Towns/Tribes are playing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Four Exercise Objectives:</a:t>
            </a:r>
            <a:br>
              <a:rPr lang="en-US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Objectives One and Two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Town Emergency Operations Center/ Unified Command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Municipalities active EOCs, actually convene Unified Command members, review/update/use plans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an Incident Action Plan each day</a:t>
            </a:r>
          </a:p>
          <a:p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Practice Local/State/Utility Communications Processes/Procedures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 EOC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Interaction with DEMHS Regional Offices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Communications Flow (ex., send a commodities request)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Exercise Objective Number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Mass Care Sheltering and Feeding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towns will review local shelter operations procedures and, at a minimum, conduct a sheltering table-top exercise/facilitated discussion with Unified Command and EOC staff, using the updated Mass Care sheltering guidance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addition, some towns will use their shelter procedures to open a shelter for simulated overnight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addition, some towns in each DEMHS Region will work with other towns to open a multi-town shelter and simulate an overnight operation.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Exercise Objective Number 4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Exercise “Make Safe” Scenario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towns in each DEMHS region will actually drill their Public Works crews with utility crews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towns will  work with their Unified Command and their utility liaison to review and update identified priorities, submit a work request, and receive a response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Participation is the Key to Success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are providing the tools to succeed: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DC Shea Exercise Update Memos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DEMHS Web site:  www.ct.gov/demhs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CCM, COST, CEMA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topics for Day 1 Pre Landfall will be provided at least two weeks in advance.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an exercise to identify gaps.  If you participate and learn something, you succeed.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Tools for Success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60216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Updated Mass Care Annex Template for Local Emergency Operations Plans (LEOPs)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 Commodities Distribution Standard Operating Procedure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All-Hazards Energy and Utilities Annex to State Response Framework (ESF 12--Energy)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Communications Flow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“Make Safe” or Blocked Roads Protocol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ESF 12 Annex for LEOPs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Tools for Success, Cont’d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Simplified Commodities Form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Incident Action Plan Forms and Explanations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Utility Damages Assessment Form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 EOC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GIS Information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DEMHS Regional Office Enhancements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Cell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581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Briefing on Statewide Hurricane Exercise</vt:lpstr>
      <vt:lpstr>Agenda</vt:lpstr>
      <vt:lpstr>Statewide HurricaneExercise</vt:lpstr>
      <vt:lpstr>Four Exercise Objectives: Objectives One and Two</vt:lpstr>
      <vt:lpstr>Exercise Objective Number 3</vt:lpstr>
      <vt:lpstr>Exercise Objective Number 4</vt:lpstr>
      <vt:lpstr>Participation is the Key to Success</vt:lpstr>
      <vt:lpstr>Tools for Success</vt:lpstr>
      <vt:lpstr>Tools for Success, Cont’d</vt:lpstr>
      <vt:lpstr>Enhanced DEMHS Regional Offices and Support</vt:lpstr>
      <vt:lpstr>Purpose of the Sim Cell </vt:lpstr>
      <vt:lpstr>Slide 12</vt:lpstr>
      <vt:lpstr>After Action Report</vt:lpstr>
      <vt:lpstr>Slide 14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lewisy</cp:lastModifiedBy>
  <cp:revision>34</cp:revision>
  <dcterms:created xsi:type="dcterms:W3CDTF">2012-04-30T17:14:55Z</dcterms:created>
  <dcterms:modified xsi:type="dcterms:W3CDTF">2012-06-29T12:31:17Z</dcterms:modified>
</cp:coreProperties>
</file>