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8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381" r:id="rId5"/>
    <p:sldId id="382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 autoAdjust="0"/>
    <p:restoredTop sz="85047" autoAdjust="0"/>
  </p:normalViewPr>
  <p:slideViewPr>
    <p:cSldViewPr snapToGrid="0">
      <p:cViewPr varScale="1">
        <p:scale>
          <a:sx n="57" d="100"/>
          <a:sy n="57" d="100"/>
        </p:scale>
        <p:origin x="63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9774"/>
    </p:cViewPr>
  </p:sorterViewPr>
  <p:notesViewPr>
    <p:cSldViewPr snapToGrid="0">
      <p:cViewPr>
        <p:scale>
          <a:sx n="90" d="100"/>
          <a:sy n="90" d="100"/>
        </p:scale>
        <p:origin x="1986" y="-1230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1-5 , including the pre-assessment, will take about 10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577976"/>
            <a:ext cx="5618480" cy="36654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6/25/2014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(Allow 20 minutes for this activity. </a:t>
            </a:r>
          </a:p>
          <a:p>
            <a:r>
              <a:rPr lang="en-US" dirty="0" smtClean="0"/>
              <a:t>5 minutes for individual work, 5 minutes with partner, 5 minutes with table, 5 minutes for share out.  Adjust time as needed</a:t>
            </a:r>
            <a:r>
              <a:rPr lang="en-US" b="1" dirty="0" smtClean="0"/>
              <a:t>.)</a:t>
            </a: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1597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02B3E3-0554-48B9-A3CE-245D4ED4BAA3}" type="datetime1">
              <a:rPr lang="en-US" smtClean="0">
                <a:latin typeface="Arial" pitchFamily="34" charset="0"/>
              </a:rPr>
              <a:pPr/>
              <a:t>6/25/2014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1597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527A99-4119-44DA-A721-DEF9CDD05B23}" type="slidenum">
              <a:rPr lang="en-US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4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5524" y="5985220"/>
            <a:ext cx="21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Activity 7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Activity 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Reflect, Pair, Share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908634" y="2202207"/>
            <a:ext cx="1262044" cy="2143125"/>
          </a:xfrm>
          <a:prstGeom prst="rect">
            <a:avLst/>
          </a:prstGeom>
        </p:spPr>
      </p:pic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8" y="5699551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0057" y="58782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90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2"/>
          <p:cNvSpPr>
            <a:spLocks noGrp="1"/>
          </p:cNvSpPr>
          <p:nvPr>
            <p:ph type="title"/>
          </p:nvPr>
        </p:nvSpPr>
        <p:spPr>
          <a:xfrm>
            <a:off x="1138334" y="228600"/>
            <a:ext cx="7399113" cy="1066800"/>
          </a:xfrm>
        </p:spPr>
        <p:txBody>
          <a:bodyPr>
            <a:normAutofit/>
          </a:bodyPr>
          <a:lstStyle/>
          <a:p>
            <a:r>
              <a:rPr lang="en-US" dirty="0"/>
              <a:t>Activity 7: </a:t>
            </a:r>
            <a:r>
              <a:rPr lang="en-US" dirty="0" smtClean="0"/>
              <a:t>Reflect, Pair, Share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3770" y="1157220"/>
          <a:ext cx="7926279" cy="4509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6279"/>
              </a:tblGrid>
              <a:tr h="52437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tabLst>
                          <a:tab pos="168275" algn="l"/>
                        </a:tabLst>
                      </a:pPr>
                      <a:r>
                        <a:rPr lang="en-US" sz="2800" b="0" baseline="0" dirty="0" smtClean="0"/>
                        <a:t>	Reflect, Pair, Share</a:t>
                      </a:r>
                      <a:endParaRPr lang="en-US" sz="2800" b="0" dirty="0"/>
                    </a:p>
                  </a:txBody>
                  <a:tcPr marT="45721" marB="45721"/>
                </a:tc>
              </a:tr>
              <a:tr h="385735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Review</a:t>
                      </a:r>
                      <a:r>
                        <a:rPr lang="en-US" sz="2800" baseline="0" dirty="0" smtClean="0"/>
                        <a:t> your notes and activities from today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Jot down 3–4 items addressed today that have the greatest implications for instructional practice in your school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Compare your notes with a partner at your table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Decide on a shared list of 3–4 items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Compare your list with other pairs at your table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Decide on a prioritized list of 3–4 items for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your table</a:t>
                      </a:r>
                      <a:endParaRPr lang="en-US" sz="2800" dirty="0"/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/>
          <a:lstStyle/>
          <a:p>
            <a:pPr algn="r"/>
            <a:fld id="{EE3D4692-A625-460F-A072-DE10EEAA5719}" type="slidenum">
              <a:rPr lang="en-US" smtClean="0"/>
              <a:pPr algn="r"/>
              <a:t>70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38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8414</TotalTime>
  <Words>158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  Activity 7</vt:lpstr>
      <vt:lpstr>Activity 7: Reflect, Pair, Share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PCG Education</dc:creator>
  <cp:lastModifiedBy>Wade, Michelle</cp:lastModifiedBy>
  <cp:revision>373</cp:revision>
  <dcterms:created xsi:type="dcterms:W3CDTF">2014-01-18T18:47:42Z</dcterms:created>
  <dcterms:modified xsi:type="dcterms:W3CDTF">2014-06-25T20:26:08Z</dcterms:modified>
</cp:coreProperties>
</file>