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7" showSpecialPlsOnTitleSld="0" saveSubsetFonts="1" bookmarkIdSeed="2">
  <p:sldMasterIdLst>
    <p:sldMasterId id="2147483687" r:id="rId1"/>
    <p:sldMasterId id="2147483711" r:id="rId2"/>
    <p:sldMasterId id="2147483723" r:id="rId3"/>
  </p:sldMasterIdLst>
  <p:notesMasterIdLst>
    <p:notesMasterId r:id="rId8"/>
  </p:notesMasterIdLst>
  <p:handoutMasterIdLst>
    <p:handoutMasterId r:id="rId9"/>
  </p:handoutMasterIdLst>
  <p:sldIdLst>
    <p:sldId id="370" r:id="rId4"/>
    <p:sldId id="631" r:id="rId5"/>
    <p:sldId id="383" r:id="rId6"/>
    <p:sldId id="278" r:id="rId7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5" userDrawn="1">
          <p15:clr>
            <a:srgbClr val="A4A3A4"/>
          </p15:clr>
        </p15:guide>
        <p15:guide id="2" pos="2184" userDrawn="1">
          <p15:clr>
            <a:srgbClr val="A4A3A4"/>
          </p15:clr>
        </p15:guide>
        <p15:guide id="3" orient="horz" pos="2957" userDrawn="1">
          <p15:clr>
            <a:srgbClr val="A4A3A4"/>
          </p15:clr>
        </p15:guide>
        <p15:guide id="4" pos="2237" userDrawn="1">
          <p15:clr>
            <a:srgbClr val="A4A3A4"/>
          </p15:clr>
        </p15:guide>
        <p15:guide id="5" orient="horz" pos="2880">
          <p15:clr>
            <a:srgbClr val="A4A3A4"/>
          </p15:clr>
        </p15:guide>
        <p15:guide id="6" orient="horz" pos="2932">
          <p15:clr>
            <a:srgbClr val="A4A3A4"/>
          </p15:clr>
        </p15:guide>
        <p15:guide id="7" pos="2160">
          <p15:clr>
            <a:srgbClr val="A4A3A4"/>
          </p15:clr>
        </p15:guide>
        <p15:guide id="8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60" clrIdx="1"/>
  <p:cmAuthor id="2" name="Jackson, Dennis" initials="JD" lastIdx="12" clrIdx="2">
    <p:extLst/>
  </p:cmAuthor>
  <p:cmAuthor id="3" name="Kelley, Nora" initials="KN" lastIdx="2" clrIdx="3">
    <p:extLst/>
  </p:cmAuthor>
  <p:cmAuthor id="4" name="W2K" initials="W" lastIdx="28" clrIdx="4"/>
  <p:cmAuthor id="5" name="Michelle Wade" initials="MW" lastIdx="14" clrIdx="5"/>
  <p:cmAuthor id="6" name="Berlin, Debra" initials="BD" lastIdx="23" clrIdx="6">
    <p:extLst>
      <p:ext uri="{19B8F6BF-5375-455C-9EA6-DF929625EA0E}">
        <p15:presenceInfo xmlns:p15="http://schemas.microsoft.com/office/powerpoint/2012/main" userId="S-1-5-21-1417001333-1682526488-839522115-5912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F497D"/>
    <a:srgbClr val="FFFF85"/>
    <a:srgbClr val="FFC000"/>
    <a:srgbClr val="DF8045"/>
    <a:srgbClr val="32C658"/>
    <a:srgbClr val="D4ECBA"/>
    <a:srgbClr val="92D050"/>
    <a:srgbClr val="9BBB59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1" autoAdjust="0"/>
    <p:restoredTop sz="93062" autoAdjust="0"/>
  </p:normalViewPr>
  <p:slideViewPr>
    <p:cSldViewPr snapToGrid="0">
      <p:cViewPr varScale="1">
        <p:scale>
          <a:sx n="82" d="100"/>
          <a:sy n="82" d="100"/>
        </p:scale>
        <p:origin x="11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86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 varScale="1">
      <p:scale>
        <a:sx n="1" d="1"/>
        <a:sy n="1" d="1"/>
      </p:scale>
      <p:origin x="0" y="-16746"/>
    </p:cViewPr>
  </p:sorterViewPr>
  <p:notesViewPr>
    <p:cSldViewPr snapToGrid="0">
      <p:cViewPr varScale="1">
        <p:scale>
          <a:sx n="49" d="100"/>
          <a:sy n="49" d="100"/>
        </p:scale>
        <p:origin x="-1860" y="-102"/>
      </p:cViewPr>
      <p:guideLst>
        <p:guide orient="horz" pos="2905"/>
        <p:guide pos="2184"/>
        <p:guide orient="horz" pos="2957"/>
        <p:guide pos="2237"/>
        <p:guide orient="horz" pos="2880"/>
        <p:guide orient="horz" pos="2932"/>
        <p:guide pos="2160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17A518-BEE6-4DD9-9286-89D1EA55A1ED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49DE7C9-3CCD-4A68-9AF1-4959318AB8CE}">
      <dgm:prSet phldrT="[Text]" custT="1"/>
      <dgm:spPr/>
      <dgm:t>
        <a:bodyPr/>
        <a:lstStyle/>
        <a:p>
          <a:r>
            <a:rPr lang="en-US" sz="3200" dirty="0" smtClean="0"/>
            <a:t>CCS Writing and Research</a:t>
          </a:r>
          <a:endParaRPr lang="en-US" sz="3200" dirty="0"/>
        </a:p>
      </dgm:t>
    </dgm:pt>
    <dgm:pt modelId="{56D9DDAE-EE37-44E5-B4BB-BEF2BDF040B6}" type="parTrans" cxnId="{1F14077A-DA69-4118-8DCB-C18235300405}">
      <dgm:prSet/>
      <dgm:spPr/>
      <dgm:t>
        <a:bodyPr/>
        <a:lstStyle/>
        <a:p>
          <a:endParaRPr lang="en-US"/>
        </a:p>
      </dgm:t>
    </dgm:pt>
    <dgm:pt modelId="{ED450566-2D8F-4675-ABE7-01F032F94DCF}" type="sibTrans" cxnId="{1F14077A-DA69-4118-8DCB-C18235300405}">
      <dgm:prSet/>
      <dgm:spPr/>
      <dgm:t>
        <a:bodyPr/>
        <a:lstStyle/>
        <a:p>
          <a:endParaRPr lang="en-US"/>
        </a:p>
      </dgm:t>
    </dgm:pt>
    <dgm:pt modelId="{875902B6-D7AA-46D0-A995-D11880EA2FD1}">
      <dgm:prSet phldrT="[Text]" custT="1"/>
      <dgm:spPr>
        <a:solidFill>
          <a:srgbClr val="FFFF85">
            <a:alpha val="89804"/>
          </a:srgbClr>
        </a:solidFill>
      </dgm:spPr>
      <dgm:t>
        <a:bodyPr/>
        <a:lstStyle/>
        <a:p>
          <a:pPr algn="ctr"/>
          <a:r>
            <a:rPr lang="en-US" sz="2400" b="1" dirty="0" smtClean="0">
              <a:effectLst/>
            </a:rPr>
            <a:t>Successes and Challenges</a:t>
          </a:r>
          <a:endParaRPr lang="en-US" sz="2400" b="1" dirty="0">
            <a:effectLst/>
          </a:endParaRPr>
        </a:p>
      </dgm:t>
    </dgm:pt>
    <dgm:pt modelId="{EF8DE587-9847-40DC-9A6D-C684684E3EAA}" type="parTrans" cxnId="{E2DC704D-04E5-4CFB-8A37-BBC5758532E2}">
      <dgm:prSet/>
      <dgm:spPr/>
      <dgm:t>
        <a:bodyPr/>
        <a:lstStyle/>
        <a:p>
          <a:endParaRPr lang="en-US" dirty="0"/>
        </a:p>
      </dgm:t>
    </dgm:pt>
    <dgm:pt modelId="{1E88BEBF-0214-4206-B9B8-1BE17BCBCCD9}" type="sibTrans" cxnId="{E2DC704D-04E5-4CFB-8A37-BBC5758532E2}">
      <dgm:prSet/>
      <dgm:spPr/>
      <dgm:t>
        <a:bodyPr/>
        <a:lstStyle/>
        <a:p>
          <a:endParaRPr lang="en-US"/>
        </a:p>
      </dgm:t>
    </dgm:pt>
    <dgm:pt modelId="{58DCE318-75B7-47FE-8525-3043B002245B}">
      <dgm:prSet phldrT="[Text]" custT="1"/>
      <dgm:spPr/>
      <dgm:t>
        <a:bodyPr/>
        <a:lstStyle/>
        <a:p>
          <a:pPr algn="ctr"/>
          <a:r>
            <a:rPr lang="en-US" sz="2400" b="0" dirty="0" smtClean="0"/>
            <a:t>Close Look at the Writing Standards</a:t>
          </a:r>
          <a:endParaRPr lang="en-US" sz="2400" b="0" dirty="0"/>
        </a:p>
      </dgm:t>
    </dgm:pt>
    <dgm:pt modelId="{BC6540E0-3144-49F0-80D0-9F9B86DC9743}" type="parTrans" cxnId="{0A4D758D-E71A-4461-A7C6-AAEB621DBFD2}">
      <dgm:prSet/>
      <dgm:spPr/>
      <dgm:t>
        <a:bodyPr/>
        <a:lstStyle/>
        <a:p>
          <a:endParaRPr lang="en-US" dirty="0"/>
        </a:p>
      </dgm:t>
    </dgm:pt>
    <dgm:pt modelId="{BF559BCD-F96A-4782-96F3-9CA01DC5FE36}" type="sibTrans" cxnId="{0A4D758D-E71A-4461-A7C6-AAEB621DBFD2}">
      <dgm:prSet/>
      <dgm:spPr/>
      <dgm:t>
        <a:bodyPr/>
        <a:lstStyle/>
        <a:p>
          <a:endParaRPr lang="en-US"/>
        </a:p>
      </dgm:t>
    </dgm:pt>
    <dgm:pt modelId="{E2B7F8FC-10AD-4B06-B4C7-BEB6C56223E7}">
      <dgm:prSet phldrT="[Text]" custT="1"/>
      <dgm:spPr/>
      <dgm:t>
        <a:bodyPr/>
        <a:lstStyle/>
        <a:p>
          <a:pPr algn="ctr"/>
          <a:r>
            <a:rPr lang="en-US" sz="2400" b="0" dirty="0" smtClean="0"/>
            <a:t>Inquiry and Research in CCS ELA &amp; Literacy</a:t>
          </a:r>
          <a:endParaRPr lang="en-US" sz="2400" b="0" dirty="0"/>
        </a:p>
      </dgm:t>
    </dgm:pt>
    <dgm:pt modelId="{EF4E6064-2222-4025-843B-774CAA10FB18}" type="parTrans" cxnId="{C1C10D65-1289-4BEA-997F-BD93DEBD38FF}">
      <dgm:prSet/>
      <dgm:spPr/>
      <dgm:t>
        <a:bodyPr/>
        <a:lstStyle/>
        <a:p>
          <a:endParaRPr lang="en-US" dirty="0"/>
        </a:p>
      </dgm:t>
    </dgm:pt>
    <dgm:pt modelId="{9BB11CBE-9A47-48DD-82A9-CC34A552E213}" type="sibTrans" cxnId="{C1C10D65-1289-4BEA-997F-BD93DEBD38FF}">
      <dgm:prSet/>
      <dgm:spPr/>
      <dgm:t>
        <a:bodyPr/>
        <a:lstStyle/>
        <a:p>
          <a:endParaRPr lang="en-US"/>
        </a:p>
      </dgm:t>
    </dgm:pt>
    <dgm:pt modelId="{8691F7BC-3BF2-4274-8C3C-961D302C3E80}">
      <dgm:prSet phldrT="[Text]" custT="1"/>
      <dgm:spPr/>
      <dgm:t>
        <a:bodyPr/>
        <a:lstStyle/>
        <a:p>
          <a:pPr algn="ctr"/>
          <a:r>
            <a:rPr lang="en-US" sz="2400" b="0" dirty="0" smtClean="0"/>
            <a:t>Creating Claims and Writing Grounded in Evidence from Text</a:t>
          </a:r>
          <a:endParaRPr lang="en-US" sz="2400" b="0" dirty="0"/>
        </a:p>
      </dgm:t>
    </dgm:pt>
    <dgm:pt modelId="{40CAD029-3C99-4E8D-98B4-2953D52807B2}" type="parTrans" cxnId="{81C1BAD9-1699-4A62-BD86-579ECF3B180F}">
      <dgm:prSet/>
      <dgm:spPr/>
      <dgm:t>
        <a:bodyPr/>
        <a:lstStyle/>
        <a:p>
          <a:endParaRPr lang="en-US" dirty="0"/>
        </a:p>
      </dgm:t>
    </dgm:pt>
    <dgm:pt modelId="{D629FD8A-4EA6-48BE-92AB-3785C7AE23E0}" type="sibTrans" cxnId="{81C1BAD9-1699-4A62-BD86-579ECF3B180F}">
      <dgm:prSet/>
      <dgm:spPr/>
      <dgm:t>
        <a:bodyPr/>
        <a:lstStyle/>
        <a:p>
          <a:endParaRPr lang="en-US"/>
        </a:p>
      </dgm:t>
    </dgm:pt>
    <dgm:pt modelId="{01677119-4045-431C-B853-E26F7E884148}">
      <dgm:prSet phldrT="[Text]" custT="1"/>
      <dgm:spPr/>
      <dgm:t>
        <a:bodyPr/>
        <a:lstStyle/>
        <a:p>
          <a:pPr algn="ctr"/>
          <a:r>
            <a:rPr lang="en-US" sz="2400" b="0" dirty="0" smtClean="0"/>
            <a:t>Routine and Daily Writing</a:t>
          </a:r>
          <a:endParaRPr lang="en-US" sz="2400" b="0" dirty="0"/>
        </a:p>
      </dgm:t>
    </dgm:pt>
    <dgm:pt modelId="{BD23E557-7C98-4DE1-8314-D7BD845DAFE9}" type="parTrans" cxnId="{08B79F65-56F8-4410-979D-C152A9B95F0E}">
      <dgm:prSet/>
      <dgm:spPr/>
      <dgm:t>
        <a:bodyPr/>
        <a:lstStyle/>
        <a:p>
          <a:endParaRPr lang="en-US" dirty="0"/>
        </a:p>
      </dgm:t>
    </dgm:pt>
    <dgm:pt modelId="{D88B1D94-3681-4367-B510-C70B29A5421D}" type="sibTrans" cxnId="{08B79F65-56F8-4410-979D-C152A9B95F0E}">
      <dgm:prSet/>
      <dgm:spPr/>
      <dgm:t>
        <a:bodyPr/>
        <a:lstStyle/>
        <a:p>
          <a:endParaRPr lang="en-US"/>
        </a:p>
      </dgm:t>
    </dgm:pt>
    <dgm:pt modelId="{D8771175-9235-4964-9D27-84A6F0079BDC}">
      <dgm:prSet phldrT="[Text]" custT="1"/>
      <dgm:spPr/>
      <dgm:t>
        <a:bodyPr/>
        <a:lstStyle/>
        <a:p>
          <a:pPr algn="ctr"/>
          <a:r>
            <a:rPr lang="en-US" sz="2400" b="0" dirty="0" smtClean="0"/>
            <a:t>Supporting Students in Writing</a:t>
          </a:r>
          <a:endParaRPr lang="en-US" sz="2400" b="0" dirty="0"/>
        </a:p>
      </dgm:t>
    </dgm:pt>
    <dgm:pt modelId="{951D879D-BE7E-430E-B000-5597C8FEFDD3}" type="parTrans" cxnId="{508F2139-C2CF-4AC3-B2BC-FA450F760EC6}">
      <dgm:prSet/>
      <dgm:spPr/>
      <dgm:t>
        <a:bodyPr/>
        <a:lstStyle/>
        <a:p>
          <a:endParaRPr lang="en-US"/>
        </a:p>
      </dgm:t>
    </dgm:pt>
    <dgm:pt modelId="{7B97B778-C6CC-488B-ABE1-7DE32D92CC62}" type="sibTrans" cxnId="{508F2139-C2CF-4AC3-B2BC-FA450F760EC6}">
      <dgm:prSet/>
      <dgm:spPr/>
      <dgm:t>
        <a:bodyPr/>
        <a:lstStyle/>
        <a:p>
          <a:endParaRPr lang="en-US"/>
        </a:p>
      </dgm:t>
    </dgm:pt>
    <dgm:pt modelId="{96FF3DE8-3675-4CB8-B07C-3DCAFF305E01}" type="pres">
      <dgm:prSet presAssocID="{B217A518-BEE6-4DD9-9286-89D1EA55A1E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DD75A0C-E450-4BE0-810F-123BF65818C1}" type="pres">
      <dgm:prSet presAssocID="{C49DE7C9-3CCD-4A68-9AF1-4959318AB8CE}" presName="root" presStyleCnt="0"/>
      <dgm:spPr/>
      <dgm:t>
        <a:bodyPr/>
        <a:lstStyle/>
        <a:p>
          <a:endParaRPr lang="en-US"/>
        </a:p>
      </dgm:t>
    </dgm:pt>
    <dgm:pt modelId="{0A884521-68A1-4C12-8831-974241E448AA}" type="pres">
      <dgm:prSet presAssocID="{C49DE7C9-3CCD-4A68-9AF1-4959318AB8CE}" presName="rootComposite" presStyleCnt="0"/>
      <dgm:spPr/>
      <dgm:t>
        <a:bodyPr/>
        <a:lstStyle/>
        <a:p>
          <a:endParaRPr lang="en-US"/>
        </a:p>
      </dgm:t>
    </dgm:pt>
    <dgm:pt modelId="{18B331A4-2A99-4364-B5B4-8854F2CECE91}" type="pres">
      <dgm:prSet presAssocID="{C49DE7C9-3CCD-4A68-9AF1-4959318AB8CE}" presName="rootText" presStyleLbl="node1" presStyleIdx="0" presStyleCnt="1" custScaleX="469916" custScaleY="94845" custLinFactNeighborX="7382" custLinFactNeighborY="4915"/>
      <dgm:spPr/>
      <dgm:t>
        <a:bodyPr/>
        <a:lstStyle/>
        <a:p>
          <a:endParaRPr lang="en-US"/>
        </a:p>
      </dgm:t>
    </dgm:pt>
    <dgm:pt modelId="{01013C70-3796-4887-98D0-B93D667D085C}" type="pres">
      <dgm:prSet presAssocID="{C49DE7C9-3CCD-4A68-9AF1-4959318AB8CE}" presName="rootConnector" presStyleLbl="node1" presStyleIdx="0" presStyleCnt="1"/>
      <dgm:spPr/>
      <dgm:t>
        <a:bodyPr/>
        <a:lstStyle/>
        <a:p>
          <a:endParaRPr lang="en-US"/>
        </a:p>
      </dgm:t>
    </dgm:pt>
    <dgm:pt modelId="{7530FBDF-F41C-4729-BAE1-3909AC81C7F2}" type="pres">
      <dgm:prSet presAssocID="{C49DE7C9-3CCD-4A68-9AF1-4959318AB8CE}" presName="childShape" presStyleCnt="0"/>
      <dgm:spPr/>
      <dgm:t>
        <a:bodyPr/>
        <a:lstStyle/>
        <a:p>
          <a:endParaRPr lang="en-US"/>
        </a:p>
      </dgm:t>
    </dgm:pt>
    <dgm:pt modelId="{0912B255-822D-42AD-8D51-EAD24CC90B92}" type="pres">
      <dgm:prSet presAssocID="{EF8DE587-9847-40DC-9A6D-C684684E3EAA}" presName="Name13" presStyleLbl="parChTrans1D2" presStyleIdx="0" presStyleCnt="6"/>
      <dgm:spPr/>
      <dgm:t>
        <a:bodyPr/>
        <a:lstStyle/>
        <a:p>
          <a:endParaRPr lang="en-US"/>
        </a:p>
      </dgm:t>
    </dgm:pt>
    <dgm:pt modelId="{30415E90-D52D-48D0-83BA-D69F81D22A24}" type="pres">
      <dgm:prSet presAssocID="{875902B6-D7AA-46D0-A995-D11880EA2FD1}" presName="childText" presStyleLbl="bgAcc1" presStyleIdx="0" presStyleCnt="6" custScaleX="5263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262A1-4F11-47A2-91BC-C1BB23103FA7}" type="pres">
      <dgm:prSet presAssocID="{BC6540E0-3144-49F0-80D0-9F9B86DC9743}" presName="Name13" presStyleLbl="parChTrans1D2" presStyleIdx="1" presStyleCnt="6"/>
      <dgm:spPr/>
      <dgm:t>
        <a:bodyPr/>
        <a:lstStyle/>
        <a:p>
          <a:endParaRPr lang="en-US"/>
        </a:p>
      </dgm:t>
    </dgm:pt>
    <dgm:pt modelId="{9825A28B-C7C5-4204-94C3-E8D7000EEC4F}" type="pres">
      <dgm:prSet presAssocID="{58DCE318-75B7-47FE-8525-3043B002245B}" presName="childText" presStyleLbl="bgAcc1" presStyleIdx="1" presStyleCnt="6" custScaleX="528291" custLinFactNeighborX="986" custLinFactNeighborY="-36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CFACD2-E546-4248-9C0E-3A50A1F0895C}" type="pres">
      <dgm:prSet presAssocID="{40CAD029-3C99-4E8D-98B4-2953D52807B2}" presName="Name13" presStyleLbl="parChTrans1D2" presStyleIdx="2" presStyleCnt="6"/>
      <dgm:spPr/>
      <dgm:t>
        <a:bodyPr/>
        <a:lstStyle/>
        <a:p>
          <a:endParaRPr lang="en-US"/>
        </a:p>
      </dgm:t>
    </dgm:pt>
    <dgm:pt modelId="{ABA4AD6F-2F38-4BDD-9216-4EDB340AA554}" type="pres">
      <dgm:prSet presAssocID="{8691F7BC-3BF2-4274-8C3C-961D302C3E80}" presName="childText" presStyleLbl="bgAcc1" presStyleIdx="2" presStyleCnt="6" custScaleX="531450" custScaleY="108349" custLinFactNeighborX="-19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6E04E-E93F-457E-87F7-A76954C0A595}" type="pres">
      <dgm:prSet presAssocID="{EF4E6064-2222-4025-843B-774CAA10FB18}" presName="Name13" presStyleLbl="parChTrans1D2" presStyleIdx="3" presStyleCnt="6"/>
      <dgm:spPr/>
      <dgm:t>
        <a:bodyPr/>
        <a:lstStyle/>
        <a:p>
          <a:endParaRPr lang="en-US"/>
        </a:p>
      </dgm:t>
    </dgm:pt>
    <dgm:pt modelId="{885DB2E2-94C8-4BD6-A25B-A6DF9906D3CD}" type="pres">
      <dgm:prSet presAssocID="{E2B7F8FC-10AD-4B06-B4C7-BEB6C56223E7}" presName="childText" presStyleLbl="bgAcc1" presStyleIdx="3" presStyleCnt="6" custScaleX="531451" custScaleY="1186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9D0DAA-F8E9-49A7-864C-8F57EB052505}" type="pres">
      <dgm:prSet presAssocID="{BD23E557-7C98-4DE1-8314-D7BD845DAFE9}" presName="Name13" presStyleLbl="parChTrans1D2" presStyleIdx="4" presStyleCnt="6"/>
      <dgm:spPr/>
      <dgm:t>
        <a:bodyPr/>
        <a:lstStyle/>
        <a:p>
          <a:endParaRPr lang="en-US"/>
        </a:p>
      </dgm:t>
    </dgm:pt>
    <dgm:pt modelId="{725300A4-7A1C-40A2-A020-57CA6A1A3BF0}" type="pres">
      <dgm:prSet presAssocID="{01677119-4045-431C-B853-E26F7E884148}" presName="childText" presStyleLbl="bgAcc1" presStyleIdx="4" presStyleCnt="6" custScaleX="531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BB03BB-9CE9-47E8-9947-C2B05A20157F}" type="pres">
      <dgm:prSet presAssocID="{951D879D-BE7E-430E-B000-5597C8FEFDD3}" presName="Name13" presStyleLbl="parChTrans1D2" presStyleIdx="5" presStyleCnt="6"/>
      <dgm:spPr/>
      <dgm:t>
        <a:bodyPr/>
        <a:lstStyle/>
        <a:p>
          <a:endParaRPr lang="en-US"/>
        </a:p>
      </dgm:t>
    </dgm:pt>
    <dgm:pt modelId="{86EBD45B-2267-4CA8-B8C4-6B38ED4F7284}" type="pres">
      <dgm:prSet presAssocID="{D8771175-9235-4964-9D27-84A6F0079BDC}" presName="childText" presStyleLbl="bgAcc1" presStyleIdx="5" presStyleCnt="6" custScaleX="5176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DC704D-04E5-4CFB-8A37-BBC5758532E2}" srcId="{C49DE7C9-3CCD-4A68-9AF1-4959318AB8CE}" destId="{875902B6-D7AA-46D0-A995-D11880EA2FD1}" srcOrd="0" destOrd="0" parTransId="{EF8DE587-9847-40DC-9A6D-C684684E3EAA}" sibTransId="{1E88BEBF-0214-4206-B9B8-1BE17BCBCCD9}"/>
    <dgm:cxn modelId="{B0408659-3449-40E3-8B69-E7B54FF4B2F1}" type="presOf" srcId="{E2B7F8FC-10AD-4B06-B4C7-BEB6C56223E7}" destId="{885DB2E2-94C8-4BD6-A25B-A6DF9906D3CD}" srcOrd="0" destOrd="0" presId="urn:microsoft.com/office/officeart/2005/8/layout/hierarchy3"/>
    <dgm:cxn modelId="{EAC7F89F-2131-46EF-A949-6C58005C75FD}" type="presOf" srcId="{951D879D-BE7E-430E-B000-5597C8FEFDD3}" destId="{85BB03BB-9CE9-47E8-9947-C2B05A20157F}" srcOrd="0" destOrd="0" presId="urn:microsoft.com/office/officeart/2005/8/layout/hierarchy3"/>
    <dgm:cxn modelId="{0A4D758D-E71A-4461-A7C6-AAEB621DBFD2}" srcId="{C49DE7C9-3CCD-4A68-9AF1-4959318AB8CE}" destId="{58DCE318-75B7-47FE-8525-3043B002245B}" srcOrd="1" destOrd="0" parTransId="{BC6540E0-3144-49F0-80D0-9F9B86DC9743}" sibTransId="{BF559BCD-F96A-4782-96F3-9CA01DC5FE36}"/>
    <dgm:cxn modelId="{359B1AA5-F78E-4315-9FC9-0102CAC6540E}" type="presOf" srcId="{01677119-4045-431C-B853-E26F7E884148}" destId="{725300A4-7A1C-40A2-A020-57CA6A1A3BF0}" srcOrd="0" destOrd="0" presId="urn:microsoft.com/office/officeart/2005/8/layout/hierarchy3"/>
    <dgm:cxn modelId="{508F2139-C2CF-4AC3-B2BC-FA450F760EC6}" srcId="{C49DE7C9-3CCD-4A68-9AF1-4959318AB8CE}" destId="{D8771175-9235-4964-9D27-84A6F0079BDC}" srcOrd="5" destOrd="0" parTransId="{951D879D-BE7E-430E-B000-5597C8FEFDD3}" sibTransId="{7B97B778-C6CC-488B-ABE1-7DE32D92CC62}"/>
    <dgm:cxn modelId="{E20A2356-473D-47B3-B616-9B027D367958}" type="presOf" srcId="{C49DE7C9-3CCD-4A68-9AF1-4959318AB8CE}" destId="{18B331A4-2A99-4364-B5B4-8854F2CECE91}" srcOrd="0" destOrd="0" presId="urn:microsoft.com/office/officeart/2005/8/layout/hierarchy3"/>
    <dgm:cxn modelId="{4B107636-118C-405F-BCE5-39F28D0FA7FB}" type="presOf" srcId="{40CAD029-3C99-4E8D-98B4-2953D52807B2}" destId="{0ECFACD2-E546-4248-9C0E-3A50A1F0895C}" srcOrd="0" destOrd="0" presId="urn:microsoft.com/office/officeart/2005/8/layout/hierarchy3"/>
    <dgm:cxn modelId="{113ACEF5-78A4-4652-A1FF-7DE63524B10D}" type="presOf" srcId="{D8771175-9235-4964-9D27-84A6F0079BDC}" destId="{86EBD45B-2267-4CA8-B8C4-6B38ED4F7284}" srcOrd="0" destOrd="0" presId="urn:microsoft.com/office/officeart/2005/8/layout/hierarchy3"/>
    <dgm:cxn modelId="{81C1BAD9-1699-4A62-BD86-579ECF3B180F}" srcId="{C49DE7C9-3CCD-4A68-9AF1-4959318AB8CE}" destId="{8691F7BC-3BF2-4274-8C3C-961D302C3E80}" srcOrd="2" destOrd="0" parTransId="{40CAD029-3C99-4E8D-98B4-2953D52807B2}" sibTransId="{D629FD8A-4EA6-48BE-92AB-3785C7AE23E0}"/>
    <dgm:cxn modelId="{015E6B4D-2CD2-47B0-BC28-E39DD2640569}" type="presOf" srcId="{EF8DE587-9847-40DC-9A6D-C684684E3EAA}" destId="{0912B255-822D-42AD-8D51-EAD24CC90B92}" srcOrd="0" destOrd="0" presId="urn:microsoft.com/office/officeart/2005/8/layout/hierarchy3"/>
    <dgm:cxn modelId="{6404BB64-9C72-40EB-9591-E2F2D246437A}" type="presOf" srcId="{B217A518-BEE6-4DD9-9286-89D1EA55A1ED}" destId="{96FF3DE8-3675-4CB8-B07C-3DCAFF305E01}" srcOrd="0" destOrd="0" presId="urn:microsoft.com/office/officeart/2005/8/layout/hierarchy3"/>
    <dgm:cxn modelId="{F89B3821-54AA-4BB9-ADCD-95D1E1B4810A}" type="presOf" srcId="{875902B6-D7AA-46D0-A995-D11880EA2FD1}" destId="{30415E90-D52D-48D0-83BA-D69F81D22A24}" srcOrd="0" destOrd="0" presId="urn:microsoft.com/office/officeart/2005/8/layout/hierarchy3"/>
    <dgm:cxn modelId="{D56C1A0B-1EEF-410F-99C3-FFABEAFB2AD3}" type="presOf" srcId="{BD23E557-7C98-4DE1-8314-D7BD845DAFE9}" destId="{199D0DAA-F8E9-49A7-864C-8F57EB052505}" srcOrd="0" destOrd="0" presId="urn:microsoft.com/office/officeart/2005/8/layout/hierarchy3"/>
    <dgm:cxn modelId="{08B79F65-56F8-4410-979D-C152A9B95F0E}" srcId="{C49DE7C9-3CCD-4A68-9AF1-4959318AB8CE}" destId="{01677119-4045-431C-B853-E26F7E884148}" srcOrd="4" destOrd="0" parTransId="{BD23E557-7C98-4DE1-8314-D7BD845DAFE9}" sibTransId="{D88B1D94-3681-4367-B510-C70B29A5421D}"/>
    <dgm:cxn modelId="{66F69CA7-F6F3-4A18-95E5-E31327845437}" type="presOf" srcId="{8691F7BC-3BF2-4274-8C3C-961D302C3E80}" destId="{ABA4AD6F-2F38-4BDD-9216-4EDB340AA554}" srcOrd="0" destOrd="0" presId="urn:microsoft.com/office/officeart/2005/8/layout/hierarchy3"/>
    <dgm:cxn modelId="{94DD0018-9A8C-465C-8FD7-E33AFE4679C8}" type="presOf" srcId="{EF4E6064-2222-4025-843B-774CAA10FB18}" destId="{0406E04E-E93F-457E-87F7-A76954C0A595}" srcOrd="0" destOrd="0" presId="urn:microsoft.com/office/officeart/2005/8/layout/hierarchy3"/>
    <dgm:cxn modelId="{1F14077A-DA69-4118-8DCB-C18235300405}" srcId="{B217A518-BEE6-4DD9-9286-89D1EA55A1ED}" destId="{C49DE7C9-3CCD-4A68-9AF1-4959318AB8CE}" srcOrd="0" destOrd="0" parTransId="{56D9DDAE-EE37-44E5-B4BB-BEF2BDF040B6}" sibTransId="{ED450566-2D8F-4675-ABE7-01F032F94DCF}"/>
    <dgm:cxn modelId="{F6BEF9B9-E150-4843-A49F-F64055161A04}" type="presOf" srcId="{BC6540E0-3144-49F0-80D0-9F9B86DC9743}" destId="{19D262A1-4F11-47A2-91BC-C1BB23103FA7}" srcOrd="0" destOrd="0" presId="urn:microsoft.com/office/officeart/2005/8/layout/hierarchy3"/>
    <dgm:cxn modelId="{37D2E052-D0EC-4AFE-9901-C683C9FD6425}" type="presOf" srcId="{C49DE7C9-3CCD-4A68-9AF1-4959318AB8CE}" destId="{01013C70-3796-4887-98D0-B93D667D085C}" srcOrd="1" destOrd="0" presId="urn:microsoft.com/office/officeart/2005/8/layout/hierarchy3"/>
    <dgm:cxn modelId="{C1C10D65-1289-4BEA-997F-BD93DEBD38FF}" srcId="{C49DE7C9-3CCD-4A68-9AF1-4959318AB8CE}" destId="{E2B7F8FC-10AD-4B06-B4C7-BEB6C56223E7}" srcOrd="3" destOrd="0" parTransId="{EF4E6064-2222-4025-843B-774CAA10FB18}" sibTransId="{9BB11CBE-9A47-48DD-82A9-CC34A552E213}"/>
    <dgm:cxn modelId="{3929D441-67A3-4044-B9C9-ABF9393CF8FD}" type="presOf" srcId="{58DCE318-75B7-47FE-8525-3043B002245B}" destId="{9825A28B-C7C5-4204-94C3-E8D7000EEC4F}" srcOrd="0" destOrd="0" presId="urn:microsoft.com/office/officeart/2005/8/layout/hierarchy3"/>
    <dgm:cxn modelId="{8EBDB5D3-3F78-44E1-A3FB-7B92BA73B58A}" type="presParOf" srcId="{96FF3DE8-3675-4CB8-B07C-3DCAFF305E01}" destId="{9DD75A0C-E450-4BE0-810F-123BF65818C1}" srcOrd="0" destOrd="0" presId="urn:microsoft.com/office/officeart/2005/8/layout/hierarchy3"/>
    <dgm:cxn modelId="{8206745F-7F76-4C05-99C0-9C3B45FA8234}" type="presParOf" srcId="{9DD75A0C-E450-4BE0-810F-123BF65818C1}" destId="{0A884521-68A1-4C12-8831-974241E448AA}" srcOrd="0" destOrd="0" presId="urn:microsoft.com/office/officeart/2005/8/layout/hierarchy3"/>
    <dgm:cxn modelId="{895DA1BE-944D-4371-8158-BC2135919B3F}" type="presParOf" srcId="{0A884521-68A1-4C12-8831-974241E448AA}" destId="{18B331A4-2A99-4364-B5B4-8854F2CECE91}" srcOrd="0" destOrd="0" presId="urn:microsoft.com/office/officeart/2005/8/layout/hierarchy3"/>
    <dgm:cxn modelId="{39E7C9EA-A6EC-4F60-85A9-71472DF60CCF}" type="presParOf" srcId="{0A884521-68A1-4C12-8831-974241E448AA}" destId="{01013C70-3796-4887-98D0-B93D667D085C}" srcOrd="1" destOrd="0" presId="urn:microsoft.com/office/officeart/2005/8/layout/hierarchy3"/>
    <dgm:cxn modelId="{7735D5AE-5B77-4E2A-AC04-F56A8FCF913B}" type="presParOf" srcId="{9DD75A0C-E450-4BE0-810F-123BF65818C1}" destId="{7530FBDF-F41C-4729-BAE1-3909AC81C7F2}" srcOrd="1" destOrd="0" presId="urn:microsoft.com/office/officeart/2005/8/layout/hierarchy3"/>
    <dgm:cxn modelId="{4FBD9A1D-89AB-463D-8FDD-E0AB7012EDC0}" type="presParOf" srcId="{7530FBDF-F41C-4729-BAE1-3909AC81C7F2}" destId="{0912B255-822D-42AD-8D51-EAD24CC90B92}" srcOrd="0" destOrd="0" presId="urn:microsoft.com/office/officeart/2005/8/layout/hierarchy3"/>
    <dgm:cxn modelId="{82D9D148-161A-45A2-A855-2ACE8B975B62}" type="presParOf" srcId="{7530FBDF-F41C-4729-BAE1-3909AC81C7F2}" destId="{30415E90-D52D-48D0-83BA-D69F81D22A24}" srcOrd="1" destOrd="0" presId="urn:microsoft.com/office/officeart/2005/8/layout/hierarchy3"/>
    <dgm:cxn modelId="{0D34C7CC-B55D-43FA-8423-934FFB2D0CF2}" type="presParOf" srcId="{7530FBDF-F41C-4729-BAE1-3909AC81C7F2}" destId="{19D262A1-4F11-47A2-91BC-C1BB23103FA7}" srcOrd="2" destOrd="0" presId="urn:microsoft.com/office/officeart/2005/8/layout/hierarchy3"/>
    <dgm:cxn modelId="{872A3CAE-004D-442E-A725-FB9BF3F26705}" type="presParOf" srcId="{7530FBDF-F41C-4729-BAE1-3909AC81C7F2}" destId="{9825A28B-C7C5-4204-94C3-E8D7000EEC4F}" srcOrd="3" destOrd="0" presId="urn:microsoft.com/office/officeart/2005/8/layout/hierarchy3"/>
    <dgm:cxn modelId="{26F70EC5-F412-47C8-8C69-2A027363D5D7}" type="presParOf" srcId="{7530FBDF-F41C-4729-BAE1-3909AC81C7F2}" destId="{0ECFACD2-E546-4248-9C0E-3A50A1F0895C}" srcOrd="4" destOrd="0" presId="urn:microsoft.com/office/officeart/2005/8/layout/hierarchy3"/>
    <dgm:cxn modelId="{45654A6E-E6D8-4B54-9C6D-6973F9DFF181}" type="presParOf" srcId="{7530FBDF-F41C-4729-BAE1-3909AC81C7F2}" destId="{ABA4AD6F-2F38-4BDD-9216-4EDB340AA554}" srcOrd="5" destOrd="0" presId="urn:microsoft.com/office/officeart/2005/8/layout/hierarchy3"/>
    <dgm:cxn modelId="{7ECA12BB-362E-4AA9-9A4F-39836476CE55}" type="presParOf" srcId="{7530FBDF-F41C-4729-BAE1-3909AC81C7F2}" destId="{0406E04E-E93F-457E-87F7-A76954C0A595}" srcOrd="6" destOrd="0" presId="urn:microsoft.com/office/officeart/2005/8/layout/hierarchy3"/>
    <dgm:cxn modelId="{0AE52874-1FAB-4D2A-B4E4-D6620D07901D}" type="presParOf" srcId="{7530FBDF-F41C-4729-BAE1-3909AC81C7F2}" destId="{885DB2E2-94C8-4BD6-A25B-A6DF9906D3CD}" srcOrd="7" destOrd="0" presId="urn:microsoft.com/office/officeart/2005/8/layout/hierarchy3"/>
    <dgm:cxn modelId="{B72A216A-29AB-4C85-9B61-664726CE955C}" type="presParOf" srcId="{7530FBDF-F41C-4729-BAE1-3909AC81C7F2}" destId="{199D0DAA-F8E9-49A7-864C-8F57EB052505}" srcOrd="8" destOrd="0" presId="urn:microsoft.com/office/officeart/2005/8/layout/hierarchy3"/>
    <dgm:cxn modelId="{4E10D2E2-7F53-444E-BD40-4EDB2B7A4C4E}" type="presParOf" srcId="{7530FBDF-F41C-4729-BAE1-3909AC81C7F2}" destId="{725300A4-7A1C-40A2-A020-57CA6A1A3BF0}" srcOrd="9" destOrd="0" presId="urn:microsoft.com/office/officeart/2005/8/layout/hierarchy3"/>
    <dgm:cxn modelId="{E7DE1466-F563-43ED-8EA7-0624F90D6F68}" type="presParOf" srcId="{7530FBDF-F41C-4729-BAE1-3909AC81C7F2}" destId="{85BB03BB-9CE9-47E8-9947-C2B05A20157F}" srcOrd="10" destOrd="0" presId="urn:microsoft.com/office/officeart/2005/8/layout/hierarchy3"/>
    <dgm:cxn modelId="{3B9DB39F-26D4-4E51-B4BF-B3E44A4F2349}" type="presParOf" srcId="{7530FBDF-F41C-4729-BAE1-3909AC81C7F2}" destId="{86EBD45B-2267-4CA8-B8C4-6B38ED4F7284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7072"/>
          </a:xfrm>
          <a:prstGeom prst="rect">
            <a:avLst/>
          </a:prstGeom>
        </p:spPr>
        <p:txBody>
          <a:bodyPr vert="horz" lIns="93315" tIns="46658" rIns="93315" bIns="46658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8/13/2014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5" tIns="46658" rIns="93315" bIns="4665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15" tIns="46658" rIns="93315" bIns="4665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1"/>
            <a:ext cx="3043343" cy="467071"/>
          </a:xfrm>
          <a:prstGeom prst="rect">
            <a:avLst/>
          </a:prstGeom>
        </p:spPr>
        <p:txBody>
          <a:bodyPr vert="horz" lIns="93315" tIns="46658" rIns="93315" bIns="46658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The purpose of the morning is to look closely at  parts of effective units and lessons that align with the CCS-ELA &amp; Literacy.</a:t>
            </a:r>
          </a:p>
          <a:p>
            <a:pPr marL="181106" indent="-181106"/>
            <a:r>
              <a:rPr lang="en-US" dirty="0" smtClean="0"/>
              <a:t>•  The activities for today will  mirror the types of instructional practices which will support students in achieving proficiency on the writing standards and assessments. </a:t>
            </a:r>
          </a:p>
          <a:p>
            <a:pPr marL="181106" indent="-181106"/>
            <a:r>
              <a:rPr lang="en-US" dirty="0" smtClean="0"/>
              <a:t>•  First, we will review your experiences with sharing the information from Module 2 with your colleagues.</a:t>
            </a:r>
          </a:p>
          <a:p>
            <a:pPr marL="181106" indent="-181106"/>
            <a:r>
              <a:rPr lang="en-US" dirty="0" smtClean="0"/>
              <a:t>•  Then we will review the writing standards and dive deeply into making claims and writing grounded in evidence</a:t>
            </a:r>
          </a:p>
          <a:p>
            <a:pPr marL="181106" indent="-181106"/>
            <a:r>
              <a:rPr lang="en-US" dirty="0" smtClean="0"/>
              <a:t>•  Finally, in the afternoon, we will look at research, writing as a part of lessons and units, and talk about additional supports for students.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E29521-7DDA-47DF-BDFE-23AF3E195B9A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266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15 minutes total,</a:t>
            </a:r>
            <a:r>
              <a:rPr lang="en-US" baseline="0" dirty="0" smtClean="0"/>
              <a:t> including directions</a:t>
            </a: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955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Part 1, including</a:t>
            </a:r>
            <a:r>
              <a:rPr lang="en-US" baseline="0" dirty="0" smtClean="0">
                <a:solidFill>
                  <a:schemeClr val="bg1">
                    <a:lumMod val="50000"/>
                  </a:schemeClr>
                </a:solidFill>
              </a:rPr>
              <a:t> this activity, should take no more than 15 minutes. 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This slide gives </a:t>
            </a:r>
            <a:r>
              <a:rPr lang="en-US" baseline="0" dirty="0" smtClean="0">
                <a:solidFill>
                  <a:schemeClr val="bg1">
                    <a:lumMod val="50000"/>
                  </a:schemeClr>
                </a:solidFill>
              </a:rPr>
              <a:t>directions for Activity 1. It is meant to be an informal “standing up” activity in which folks introduce themselves to others . </a:t>
            </a:r>
          </a:p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2902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Public Consulting Group</a:t>
            </a:r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650957-5588-4AF8-B1C2-AD4A265A75AC}" type="datetime1">
              <a:rPr lang="en-US" smtClean="0">
                <a:latin typeface="Arial" pitchFamily="34" charset="0"/>
              </a:rPr>
              <a:pPr/>
              <a:t>8/13/2014</a:t>
            </a:fld>
            <a:endParaRPr lang="en-US" dirty="0" smtClean="0">
              <a:latin typeface="Arial" pitchFamily="34" charset="0"/>
            </a:endParaRPr>
          </a:p>
        </p:txBody>
      </p:sp>
      <p:sp>
        <p:nvSpPr>
          <p:cNvPr id="12903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 smtClean="0"/>
              <a:t>www.publicconsultinggroup.com</a:t>
            </a:r>
          </a:p>
        </p:txBody>
      </p:sp>
      <p:sp>
        <p:nvSpPr>
          <p:cNvPr id="55303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1C7C0BE-9DD9-4E63-AD34-7189FB19A7BC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854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49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4048" y="1417320"/>
            <a:ext cx="8153400" cy="39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153400" cy="1066800"/>
          </a:xfrm>
        </p:spPr>
        <p:txBody>
          <a:bodyPr>
            <a:norm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ulle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6858000" cy="838200"/>
          </a:xfrm>
        </p:spPr>
        <p:txBody>
          <a:bodyPr/>
          <a:lstStyle>
            <a:lvl1pPr>
              <a:defRPr sz="3200">
                <a:solidFill>
                  <a:srgbClr val="21429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638800" y="6019800"/>
            <a:ext cx="2057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772400" y="6019800"/>
            <a:ext cx="914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261EF-24E7-4286-97C7-81257D0A8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982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3130474" y="6099583"/>
            <a:ext cx="30319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Activity 1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69" r:id="rId2"/>
    <p:sldLayoutId id="2147483690" r:id="rId3"/>
    <p:sldLayoutId id="2147483722" r:id="rId4"/>
    <p:sldLayoutId id="2147483718" r:id="rId5"/>
    <p:sldLayoutId id="2147483719" r:id="rId6"/>
    <p:sldLayoutId id="2147483694" r:id="rId7"/>
    <p:sldLayoutId id="2147483695" r:id="rId8"/>
    <p:sldLayoutId id="2147483720" r:id="rId9"/>
    <p:sldLayoutId id="2147483721" r:id="rId10"/>
    <p:sldLayoutId id="2147483710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  <p:sldLayoutId id="2147483736" r:id="rId8"/>
    <p:sldLayoutId id="2147483737" r:id="rId9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3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4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48" y="190188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23918" y="3441165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585671" y="4244916"/>
            <a:ext cx="804661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3 Grades 6–12: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Supporting all Students in Writing and Research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Session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5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11959693"/>
              </p:ext>
            </p:extLst>
          </p:nvPr>
        </p:nvGraphicFramePr>
        <p:xfrm>
          <a:off x="381000" y="838200"/>
          <a:ext cx="8382000" cy="4991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1577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xfrm>
            <a:off x="623888" y="2967312"/>
            <a:ext cx="7886700" cy="553998"/>
          </a:xfrm>
        </p:spPr>
        <p:txBody>
          <a:bodyPr/>
          <a:lstStyle/>
          <a:p>
            <a:r>
              <a:rPr lang="en-US" sz="4000" dirty="0" smtClean="0"/>
              <a:t>Part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151084"/>
          </a:xfrm>
        </p:spPr>
        <p:txBody>
          <a:bodyPr/>
          <a:lstStyle/>
          <a:p>
            <a:pPr marL="396875" indent="-396875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</a:rPr>
              <a:t>Sharing Successes and Challenges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5" name="Picture 5" descr="Picture10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5548" y="4996445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53036" y="5015753"/>
            <a:ext cx="874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1653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2"/>
          <p:cNvSpPr>
            <a:spLocks noGrp="1"/>
          </p:cNvSpPr>
          <p:nvPr>
            <p:ph type="title"/>
          </p:nvPr>
        </p:nvSpPr>
        <p:spPr>
          <a:xfrm>
            <a:off x="1238250" y="295835"/>
            <a:ext cx="7082790" cy="1066800"/>
          </a:xfrm>
        </p:spPr>
        <p:txBody>
          <a:bodyPr>
            <a:noAutofit/>
          </a:bodyPr>
          <a:lstStyle/>
          <a:p>
            <a:r>
              <a:rPr lang="en-US" sz="4000" dirty="0" smtClean="0"/>
              <a:t>Activity 1: Sharing Successes and Challenges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7849"/>
              </p:ext>
            </p:extLst>
          </p:nvPr>
        </p:nvGraphicFramePr>
        <p:xfrm>
          <a:off x="906482" y="1648728"/>
          <a:ext cx="7765078" cy="3536314"/>
        </p:xfrm>
        <a:graphic>
          <a:graphicData uri="http://schemas.openxmlformats.org/drawingml/2006/table">
            <a:tbl>
              <a:tblPr firstRow="1">
                <a:effectLst/>
                <a:tableStyleId>{F5AB1C69-6EDB-4FF4-983F-18BD219EF322}</a:tableStyleId>
              </a:tblPr>
              <a:tblGrid>
                <a:gridCol w="7765078"/>
              </a:tblGrid>
              <a:tr h="5415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Activity 1: </a:t>
                      </a:r>
                      <a:r>
                        <a:rPr lang="en-US" sz="2400" dirty="0" smtClean="0"/>
                        <a:t>Sharing Successes and Challenges (</a:t>
                      </a: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 of a Kind)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charset="0"/>
                      </a:endParaRPr>
                    </a:p>
                  </a:txBody>
                  <a:tcPr marT="45712" marB="45712" horzOverflow="overflow"/>
                </a:tc>
              </a:tr>
              <a:tr h="299473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Find three other coaches who have the same number card as you, to make 4 of a Kind. 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Introduce yourselves to each other.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Have a brief discussion in which you reflect on any planning, discussion, or activities you did in your district, relative to Modules 1 or 2.</a:t>
                      </a:r>
                    </a:p>
                    <a:p>
                      <a:pPr marL="457200" marR="0" lvl="0" indent="-4572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endParaRPr kumimoji="0" lang="en-US" sz="2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</a:txBody>
                  <a:tcPr marT="45712" marB="45712" horzOverflow="overflow"/>
                </a:tc>
              </a:tr>
            </a:tbl>
          </a:graphicData>
        </a:graphic>
      </p:graphicFrame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  <p:pic>
        <p:nvPicPr>
          <p:cNvPr id="9" name="Picture 6" descr="discussion 2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0209" y="4912968"/>
            <a:ext cx="145415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5" descr="Picture10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47900" y="4754254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7075589" y="4778488"/>
            <a:ext cx="1135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Page 7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19523</TotalTime>
  <Words>220</Words>
  <Application>Microsoft Office PowerPoint</Application>
  <PresentationFormat>On-screen Show (4:3)</PresentationFormat>
  <Paragraphs>42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Today’s Session</vt:lpstr>
      <vt:lpstr>Part 1</vt:lpstr>
      <vt:lpstr>Activity 1: Sharing Successes and Challenges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Public Consulting Group</dc:creator>
  <cp:lastModifiedBy>Wade, Michelle</cp:lastModifiedBy>
  <cp:revision>1254</cp:revision>
  <cp:lastPrinted>2014-03-02T01:07:44Z</cp:lastPrinted>
  <dcterms:created xsi:type="dcterms:W3CDTF">2014-01-18T18:47:42Z</dcterms:created>
  <dcterms:modified xsi:type="dcterms:W3CDTF">2014-08-13T14:43:48Z</dcterms:modified>
</cp:coreProperties>
</file>