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6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6"/>
  </p:notesMasterIdLst>
  <p:handoutMasterIdLst>
    <p:handoutMasterId r:id="rId7"/>
  </p:handoutMasterIdLst>
  <p:sldIdLst>
    <p:sldId id="370" r:id="rId4"/>
    <p:sldId id="650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2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FFFF85"/>
    <a:srgbClr val="FFC000"/>
    <a:srgbClr val="DF8045"/>
    <a:srgbClr val="32C658"/>
    <a:srgbClr val="D4ECBA"/>
    <a:srgbClr val="92D050"/>
    <a:srgbClr val="9BBB5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1" autoAdjust="0"/>
    <p:restoredTop sz="92006" autoAdjust="0"/>
  </p:normalViewPr>
  <p:slideViewPr>
    <p:cSldViewPr snapToGrid="0">
      <p:cViewPr varScale="1">
        <p:scale>
          <a:sx n="81" d="100"/>
          <a:sy n="81" d="100"/>
        </p:scale>
        <p:origin x="11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16746"/>
    </p:cViewPr>
  </p:sorterViewPr>
  <p:notesViewPr>
    <p:cSldViewPr snapToGrid="0">
      <p:cViewPr varScale="1">
        <p:scale>
          <a:sx n="49" d="100"/>
          <a:sy n="49" d="100"/>
        </p:scale>
        <p:origin x="-1860" y="-102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20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7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30474" y="6099583"/>
            <a:ext cx="303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Activity 5c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core.americaachieves.org/module/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2391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85671" y="42449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238250" y="228600"/>
            <a:ext cx="7559386" cy="1066800"/>
          </a:xfrm>
        </p:spPr>
        <p:txBody>
          <a:bodyPr>
            <a:noAutofit/>
          </a:bodyPr>
          <a:lstStyle/>
          <a:p>
            <a:r>
              <a:rPr lang="en-US" sz="3800" dirty="0" smtClean="0"/>
              <a:t>Activity 5c: Finding Evidence to Support an Argument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57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84693"/>
              </p:ext>
            </p:extLst>
          </p:nvPr>
        </p:nvGraphicFramePr>
        <p:xfrm>
          <a:off x="562448" y="1482561"/>
          <a:ext cx="7334643" cy="3413728"/>
        </p:xfrm>
        <a:graphic>
          <a:graphicData uri="http://schemas.openxmlformats.org/drawingml/2006/table">
            <a:tbl>
              <a:tblPr firstRow="1">
                <a:effectLst/>
                <a:tableStyleId>{F5AB1C69-6EDB-4FF4-983F-18BD219EF322}</a:tableStyleId>
              </a:tblPr>
              <a:tblGrid>
                <a:gridCol w="7334643"/>
              </a:tblGrid>
              <a:tr h="31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Activity 5c: Looking at Student Work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758"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342900" marR="0" lvl="0" indent="-3429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 at the samples of student work generated as a result of the lesson sequence in the video. </a:t>
                      </a:r>
                    </a:p>
                    <a:p>
                      <a:pPr marL="342900" marR="0" lvl="0" indent="-3429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Talk with your table: </a:t>
                      </a:r>
                    </a:p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what extent did the instructional activities prepare students to write with evidence from the text?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7" name="Picture 5" descr="Picture1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4708" y="4705545"/>
            <a:ext cx="947563" cy="103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discussion 2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66466" y="5060754"/>
            <a:ext cx="14541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70798" y="4743110"/>
            <a:ext cx="103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74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19525</TotalTime>
  <Words>86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5c: Finding Evidence to Support an Argument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1261</cp:revision>
  <cp:lastPrinted>2014-03-02T01:07:44Z</cp:lastPrinted>
  <dcterms:created xsi:type="dcterms:W3CDTF">2014-01-18T18:47:42Z</dcterms:created>
  <dcterms:modified xsi:type="dcterms:W3CDTF">2014-08-13T15:47:17Z</dcterms:modified>
</cp:coreProperties>
</file>