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53" showSpecialPlsOnTitleSld="0" saveSubsetFonts="1" bookmarkIdSeed="3">
  <p:sldMasterIdLst>
    <p:sldMasterId id="2147483687" r:id="rId1"/>
    <p:sldMasterId id="2147483711" r:id="rId2"/>
    <p:sldMasterId id="2147483723" r:id="rId3"/>
  </p:sldMasterIdLst>
  <p:notesMasterIdLst>
    <p:notesMasterId r:id="rId12"/>
  </p:notesMasterIdLst>
  <p:handoutMasterIdLst>
    <p:handoutMasterId r:id="rId13"/>
  </p:handoutMasterIdLst>
  <p:sldIdLst>
    <p:sldId id="370" r:id="rId4"/>
    <p:sldId id="868" r:id="rId5"/>
    <p:sldId id="558" r:id="rId6"/>
    <p:sldId id="806" r:id="rId7"/>
    <p:sldId id="804" r:id="rId8"/>
    <p:sldId id="805" r:id="rId9"/>
    <p:sldId id="904" r:id="rId10"/>
    <p:sldId id="905" r:id="rId11"/>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5" userDrawn="1">
          <p15:clr>
            <a:srgbClr val="A4A3A4"/>
          </p15:clr>
        </p15:guide>
        <p15:guide id="2" pos="2184" userDrawn="1">
          <p15:clr>
            <a:srgbClr val="A4A3A4"/>
          </p15:clr>
        </p15:guide>
        <p15:guide id="3" orient="horz" pos="2957" userDrawn="1">
          <p15:clr>
            <a:srgbClr val="A4A3A4"/>
          </p15:clr>
        </p15:guide>
        <p15:guide id="4" pos="2237"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B" initials="DB" lastIdx="8" clrIdx="0"/>
  <p:cmAuthor id="1" name="DeCarlo, Sharon" initials="DS" lastIdx="113" clrIdx="1"/>
  <p:cmAuthor id="2" name="Jackson, Dennis" initials="JD" lastIdx="12" clrIdx="2">
    <p:extLst>
      <p:ext uri="{19B8F6BF-5375-455C-9EA6-DF929625EA0E}">
        <p15:presenceInfo xmlns:p15="http://schemas.microsoft.com/office/powerpoint/2012/main" userId="S-1-5-21-1417001333-1682526488-839522115-32878" providerId="AD"/>
      </p:ext>
    </p:extLst>
  </p:cmAuthor>
  <p:cmAuthor id="3" name="Kelley, Nora" initials="KN" lastIdx="1" clrIdx="3">
    <p:extLst>
      <p:ext uri="{19B8F6BF-5375-455C-9EA6-DF929625EA0E}">
        <p15:presenceInfo xmlns:p15="http://schemas.microsoft.com/office/powerpoint/2012/main" userId="S-1-5-21-1417001333-1682526488-839522115-26731" providerId="AD"/>
      </p:ext>
    </p:extLst>
  </p:cmAuthor>
  <p:cmAuthor id="4" name="Wade, Michelle" initials="WM" lastIdx="6" clrIdx="4">
    <p:extLst>
      <p:ext uri="{19B8F6BF-5375-455C-9EA6-DF929625EA0E}">
        <p15:presenceInfo xmlns:p15="http://schemas.microsoft.com/office/powerpoint/2012/main" userId="S-1-5-21-1417001333-1682526488-839522115-26738" providerId="AD"/>
      </p:ext>
    </p:extLst>
  </p:cmAuthor>
  <p:cmAuthor id="5" name="Berlin, Debra" initials="BD" lastIdx="1" clrIdx="5">
    <p:extLst>
      <p:ext uri="{19B8F6BF-5375-455C-9EA6-DF929625EA0E}">
        <p15:presenceInfo xmlns:p15="http://schemas.microsoft.com/office/powerpoint/2012/main" userId="S-1-5-21-1417001333-1682526488-839522115-59129" providerId="AD"/>
      </p:ext>
    </p:extLst>
  </p:cmAuthor>
  <p:cmAuthor id="6" name="Hannon, Mary Ellen" initials="HME" lastIdx="1" clrIdx="6">
    <p:extLst>
      <p:ext uri="{19B8F6BF-5375-455C-9EA6-DF929625EA0E}">
        <p15:presenceInfo xmlns:p15="http://schemas.microsoft.com/office/powerpoint/2012/main" userId="S-1-5-21-1417001333-1682526488-839522115-6023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85"/>
    <a:srgbClr val="FFFFFF"/>
    <a:srgbClr val="FF66FF"/>
    <a:srgbClr val="0000FF"/>
    <a:srgbClr val="1F497D"/>
    <a:srgbClr val="FFC000"/>
    <a:srgbClr val="DF8045"/>
    <a:srgbClr val="32C658"/>
    <a:srgbClr val="D4ECBA"/>
    <a:srgbClr val="92D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880" autoAdjust="0"/>
    <p:restoredTop sz="91896" autoAdjust="0"/>
  </p:normalViewPr>
  <p:slideViewPr>
    <p:cSldViewPr snapToGrid="0">
      <p:cViewPr varScale="1">
        <p:scale>
          <a:sx n="61" d="100"/>
          <a:sy n="61" d="100"/>
        </p:scale>
        <p:origin x="854" y="48"/>
      </p:cViewPr>
      <p:guideLst>
        <p:guide orient="horz" pos="2160"/>
        <p:guide pos="2880"/>
      </p:guideLst>
    </p:cSldViewPr>
  </p:slideViewPr>
  <p:outlineViewPr>
    <p:cViewPr>
      <p:scale>
        <a:sx n="33" d="100"/>
        <a:sy n="33" d="100"/>
      </p:scale>
      <p:origin x="0" y="-17886"/>
    </p:cViewPr>
  </p:outlineViewPr>
  <p:notesTextViewPr>
    <p:cViewPr>
      <p:scale>
        <a:sx n="150" d="100"/>
        <a:sy n="150" d="100"/>
      </p:scale>
      <p:origin x="0" y="0"/>
    </p:cViewPr>
  </p:notesTextViewPr>
  <p:sorterViewPr>
    <p:cViewPr>
      <p:scale>
        <a:sx n="160" d="100"/>
        <a:sy n="160" d="100"/>
      </p:scale>
      <p:origin x="0" y="-12186"/>
    </p:cViewPr>
  </p:sorterViewPr>
  <p:notesViewPr>
    <p:cSldViewPr snapToGrid="0">
      <p:cViewPr>
        <p:scale>
          <a:sx n="90" d="100"/>
          <a:sy n="90" d="100"/>
        </p:scale>
        <p:origin x="2046" y="-954"/>
      </p:cViewPr>
      <p:guideLst>
        <p:guide orient="horz" pos="2905"/>
        <p:guide pos="2184"/>
        <p:guide orient="horz" pos="2957"/>
        <p:guide pos="2237"/>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17A518-BEE6-4DD9-9286-89D1EA55A1ED}" type="doc">
      <dgm:prSet loTypeId="urn:microsoft.com/office/officeart/2005/8/layout/hierarchy3" loCatId="hierarchy" qsTypeId="urn:microsoft.com/office/officeart/2005/8/quickstyle/simple1" qsCatId="simple" csTypeId="urn:microsoft.com/office/officeart/2005/8/colors/colorful5" csCatId="colorful" phldr="1"/>
      <dgm:spPr/>
      <dgm:t>
        <a:bodyPr/>
        <a:lstStyle/>
        <a:p>
          <a:endParaRPr lang="en-US"/>
        </a:p>
      </dgm:t>
    </dgm:pt>
    <dgm:pt modelId="{C49DE7C9-3CCD-4A68-9AF1-4959318AB8CE}">
      <dgm:prSet phldrT="[Text]" custT="1"/>
      <dgm:spPr/>
      <dgm:t>
        <a:bodyPr/>
        <a:lstStyle/>
        <a:p>
          <a:r>
            <a:rPr lang="en-US" sz="3200" dirty="0" smtClean="0"/>
            <a:t>CCS-ELA &amp; Literacy</a:t>
          </a:r>
          <a:endParaRPr lang="en-US" sz="3200" dirty="0"/>
        </a:p>
      </dgm:t>
    </dgm:pt>
    <dgm:pt modelId="{56D9DDAE-EE37-44E5-B4BB-BEF2BDF040B6}" type="parTrans" cxnId="{1F14077A-DA69-4118-8DCB-C18235300405}">
      <dgm:prSet/>
      <dgm:spPr/>
      <dgm:t>
        <a:bodyPr/>
        <a:lstStyle/>
        <a:p>
          <a:endParaRPr lang="en-US"/>
        </a:p>
      </dgm:t>
    </dgm:pt>
    <dgm:pt modelId="{ED450566-2D8F-4675-ABE7-01F032F94DCF}" type="sibTrans" cxnId="{1F14077A-DA69-4118-8DCB-C18235300405}">
      <dgm:prSet/>
      <dgm:spPr/>
      <dgm:t>
        <a:bodyPr/>
        <a:lstStyle/>
        <a:p>
          <a:endParaRPr lang="en-US"/>
        </a:p>
      </dgm:t>
    </dgm:pt>
    <dgm:pt modelId="{875902B6-D7AA-46D0-A995-D11880EA2FD1}">
      <dgm:prSet phldrT="[Text]" custT="1"/>
      <dgm:spPr>
        <a:solidFill>
          <a:schemeClr val="bg1">
            <a:alpha val="89804"/>
          </a:schemeClr>
        </a:solidFill>
      </dgm:spPr>
      <dgm:t>
        <a:bodyPr/>
        <a:lstStyle/>
        <a:p>
          <a:pPr algn="ctr"/>
          <a:r>
            <a:rPr lang="en-US" sz="2400" b="0" dirty="0" smtClean="0">
              <a:effectLst/>
            </a:rPr>
            <a:t>Successes and Challenges</a:t>
          </a:r>
          <a:endParaRPr lang="en-US" sz="2400" b="0" dirty="0">
            <a:effectLst/>
          </a:endParaRPr>
        </a:p>
      </dgm:t>
    </dgm:pt>
    <dgm:pt modelId="{EF8DE587-9847-40DC-9A6D-C684684E3EAA}" type="parTrans" cxnId="{E2DC704D-04E5-4CFB-8A37-BBC5758532E2}">
      <dgm:prSet/>
      <dgm:spPr/>
      <dgm:t>
        <a:bodyPr/>
        <a:lstStyle/>
        <a:p>
          <a:endParaRPr lang="en-US" dirty="0"/>
        </a:p>
      </dgm:t>
    </dgm:pt>
    <dgm:pt modelId="{1E88BEBF-0214-4206-B9B8-1BE17BCBCCD9}" type="sibTrans" cxnId="{E2DC704D-04E5-4CFB-8A37-BBC5758532E2}">
      <dgm:prSet/>
      <dgm:spPr/>
      <dgm:t>
        <a:bodyPr/>
        <a:lstStyle/>
        <a:p>
          <a:endParaRPr lang="en-US"/>
        </a:p>
      </dgm:t>
    </dgm:pt>
    <dgm:pt modelId="{58DCE318-75B7-47FE-8525-3043B002245B}">
      <dgm:prSet phldrT="[Text]" custT="1"/>
      <dgm:spPr>
        <a:solidFill>
          <a:schemeClr val="bg1">
            <a:alpha val="90000"/>
          </a:schemeClr>
        </a:solidFill>
      </dgm:spPr>
      <dgm:t>
        <a:bodyPr/>
        <a:lstStyle/>
        <a:p>
          <a:pPr algn="ctr"/>
          <a:r>
            <a:rPr lang="en-US" sz="2400" b="0" dirty="0" smtClean="0">
              <a:solidFill>
                <a:schemeClr val="tx1"/>
              </a:solidFill>
            </a:rPr>
            <a:t>Supporting Teachers in the Change Process</a:t>
          </a:r>
          <a:endParaRPr lang="en-US" sz="2400" b="0" dirty="0">
            <a:solidFill>
              <a:schemeClr val="tx1"/>
            </a:solidFill>
          </a:endParaRPr>
        </a:p>
      </dgm:t>
    </dgm:pt>
    <dgm:pt modelId="{BC6540E0-3144-49F0-80D0-9F9B86DC9743}" type="parTrans" cxnId="{0A4D758D-E71A-4461-A7C6-AAEB621DBFD2}">
      <dgm:prSet/>
      <dgm:spPr/>
      <dgm:t>
        <a:bodyPr/>
        <a:lstStyle/>
        <a:p>
          <a:endParaRPr lang="en-US" dirty="0"/>
        </a:p>
      </dgm:t>
    </dgm:pt>
    <dgm:pt modelId="{BF559BCD-F96A-4782-96F3-9CA01DC5FE36}" type="sibTrans" cxnId="{0A4D758D-E71A-4461-A7C6-AAEB621DBFD2}">
      <dgm:prSet/>
      <dgm:spPr/>
      <dgm:t>
        <a:bodyPr/>
        <a:lstStyle/>
        <a:p>
          <a:endParaRPr lang="en-US"/>
        </a:p>
      </dgm:t>
    </dgm:pt>
    <dgm:pt modelId="{E2B7F8FC-10AD-4B06-B4C7-BEB6C56223E7}">
      <dgm:prSet phldrT="[Text]" custT="1"/>
      <dgm:spPr/>
      <dgm:t>
        <a:bodyPr/>
        <a:lstStyle/>
        <a:p>
          <a:pPr algn="ctr"/>
          <a:r>
            <a:rPr lang="en-US" sz="2400" b="0" dirty="0" smtClean="0"/>
            <a:t> Collaborative Examination of Student Work</a:t>
          </a:r>
          <a:endParaRPr lang="en-US" sz="2400" b="1" dirty="0"/>
        </a:p>
      </dgm:t>
    </dgm:pt>
    <dgm:pt modelId="{EF4E6064-2222-4025-843B-774CAA10FB18}" type="parTrans" cxnId="{C1C10D65-1289-4BEA-997F-BD93DEBD38FF}">
      <dgm:prSet/>
      <dgm:spPr/>
      <dgm:t>
        <a:bodyPr/>
        <a:lstStyle/>
        <a:p>
          <a:endParaRPr lang="en-US" dirty="0"/>
        </a:p>
      </dgm:t>
    </dgm:pt>
    <dgm:pt modelId="{9BB11CBE-9A47-48DD-82A9-CC34A552E213}" type="sibTrans" cxnId="{C1C10D65-1289-4BEA-997F-BD93DEBD38FF}">
      <dgm:prSet/>
      <dgm:spPr/>
      <dgm:t>
        <a:bodyPr/>
        <a:lstStyle/>
        <a:p>
          <a:endParaRPr lang="en-US"/>
        </a:p>
      </dgm:t>
    </dgm:pt>
    <dgm:pt modelId="{8691F7BC-3BF2-4274-8C3C-961D302C3E80}">
      <dgm:prSet phldrT="[Text]" custT="1"/>
      <dgm:spPr/>
      <dgm:t>
        <a:bodyPr/>
        <a:lstStyle/>
        <a:p>
          <a:pPr algn="ctr"/>
          <a:r>
            <a:rPr lang="en-US" sz="2400" b="0" dirty="0" smtClean="0"/>
            <a:t> </a:t>
          </a:r>
          <a:r>
            <a:rPr lang="en-US" sz="2400" b="0" dirty="0" smtClean="0">
              <a:effectLst/>
            </a:rPr>
            <a:t>EQuIP Quality Review Rubric</a:t>
          </a:r>
          <a:endParaRPr lang="en-US" sz="2400" b="0" dirty="0"/>
        </a:p>
      </dgm:t>
    </dgm:pt>
    <dgm:pt modelId="{40CAD029-3C99-4E8D-98B4-2953D52807B2}" type="parTrans" cxnId="{81C1BAD9-1699-4A62-BD86-579ECF3B180F}">
      <dgm:prSet/>
      <dgm:spPr/>
      <dgm:t>
        <a:bodyPr/>
        <a:lstStyle/>
        <a:p>
          <a:endParaRPr lang="en-US" dirty="0"/>
        </a:p>
      </dgm:t>
    </dgm:pt>
    <dgm:pt modelId="{D629FD8A-4EA6-48BE-92AB-3785C7AE23E0}" type="sibTrans" cxnId="{81C1BAD9-1699-4A62-BD86-579ECF3B180F}">
      <dgm:prSet/>
      <dgm:spPr/>
      <dgm:t>
        <a:bodyPr/>
        <a:lstStyle/>
        <a:p>
          <a:endParaRPr lang="en-US"/>
        </a:p>
      </dgm:t>
    </dgm:pt>
    <dgm:pt modelId="{8C238388-DF82-4EF2-9204-809B310B1FB3}">
      <dgm:prSet custT="1"/>
      <dgm:spPr>
        <a:solidFill>
          <a:srgbClr val="FFFF00"/>
        </a:solidFill>
      </dgm:spPr>
      <dgm:t>
        <a:bodyPr/>
        <a:lstStyle/>
        <a:p>
          <a:endParaRPr lang="en-US" sz="2400" b="1" dirty="0"/>
        </a:p>
      </dgm:t>
    </dgm:pt>
    <dgm:pt modelId="{4CEF7E45-4567-436B-A172-35DEBBA146F4}" type="parTrans" cxnId="{EAB42DEA-D8E7-4FA2-9BF4-D19DE1CB4A90}">
      <dgm:prSet/>
      <dgm:spPr/>
      <dgm:t>
        <a:bodyPr/>
        <a:lstStyle/>
        <a:p>
          <a:endParaRPr lang="en-US"/>
        </a:p>
      </dgm:t>
    </dgm:pt>
    <dgm:pt modelId="{FB183792-941E-4EFE-A465-12E4D6FB8212}" type="sibTrans" cxnId="{EAB42DEA-D8E7-4FA2-9BF4-D19DE1CB4A90}">
      <dgm:prSet/>
      <dgm:spPr/>
      <dgm:t>
        <a:bodyPr/>
        <a:lstStyle/>
        <a:p>
          <a:endParaRPr lang="en-US"/>
        </a:p>
      </dgm:t>
    </dgm:pt>
    <dgm:pt modelId="{7D0CC601-3257-4A22-84A7-2E6DB456EE43}">
      <dgm:prSet phldrT="[Text]" custT="1"/>
      <dgm:spPr/>
      <dgm:t>
        <a:bodyPr/>
        <a:lstStyle/>
        <a:p>
          <a:pPr algn="ctr"/>
          <a:r>
            <a:rPr lang="en-US" sz="2400" b="0" dirty="0" smtClean="0"/>
            <a:t>Reflection and Planning</a:t>
          </a:r>
          <a:endParaRPr lang="en-US" sz="2400" b="0" dirty="0"/>
        </a:p>
      </dgm:t>
    </dgm:pt>
    <dgm:pt modelId="{341FAF17-635B-4F4F-B082-017E972455B5}" type="parTrans" cxnId="{9D1A85B3-7EFC-4A0C-B606-E9A1D6573FC0}">
      <dgm:prSet/>
      <dgm:spPr/>
      <dgm:t>
        <a:bodyPr/>
        <a:lstStyle/>
        <a:p>
          <a:endParaRPr lang="en-US"/>
        </a:p>
      </dgm:t>
    </dgm:pt>
    <dgm:pt modelId="{92230D1C-C355-4D78-9A0D-E064499AC3B6}" type="sibTrans" cxnId="{9D1A85B3-7EFC-4A0C-B606-E9A1D6573FC0}">
      <dgm:prSet/>
      <dgm:spPr/>
      <dgm:t>
        <a:bodyPr/>
        <a:lstStyle/>
        <a:p>
          <a:endParaRPr lang="en-US"/>
        </a:p>
      </dgm:t>
    </dgm:pt>
    <dgm:pt modelId="{96FF3DE8-3675-4CB8-B07C-3DCAFF305E01}" type="pres">
      <dgm:prSet presAssocID="{B217A518-BEE6-4DD9-9286-89D1EA55A1ED}" presName="diagram" presStyleCnt="0">
        <dgm:presLayoutVars>
          <dgm:chPref val="1"/>
          <dgm:dir/>
          <dgm:animOne val="branch"/>
          <dgm:animLvl val="lvl"/>
          <dgm:resizeHandles/>
        </dgm:presLayoutVars>
      </dgm:prSet>
      <dgm:spPr/>
      <dgm:t>
        <a:bodyPr/>
        <a:lstStyle/>
        <a:p>
          <a:endParaRPr lang="en-US"/>
        </a:p>
      </dgm:t>
    </dgm:pt>
    <dgm:pt modelId="{9DD75A0C-E450-4BE0-810F-123BF65818C1}" type="pres">
      <dgm:prSet presAssocID="{C49DE7C9-3CCD-4A68-9AF1-4959318AB8CE}" presName="root" presStyleCnt="0"/>
      <dgm:spPr/>
      <dgm:t>
        <a:bodyPr/>
        <a:lstStyle/>
        <a:p>
          <a:endParaRPr lang="en-US"/>
        </a:p>
      </dgm:t>
    </dgm:pt>
    <dgm:pt modelId="{0A884521-68A1-4C12-8831-974241E448AA}" type="pres">
      <dgm:prSet presAssocID="{C49DE7C9-3CCD-4A68-9AF1-4959318AB8CE}" presName="rootComposite" presStyleCnt="0"/>
      <dgm:spPr/>
      <dgm:t>
        <a:bodyPr/>
        <a:lstStyle/>
        <a:p>
          <a:endParaRPr lang="en-US"/>
        </a:p>
      </dgm:t>
    </dgm:pt>
    <dgm:pt modelId="{18B331A4-2A99-4364-B5B4-8854F2CECE91}" type="pres">
      <dgm:prSet presAssocID="{C49DE7C9-3CCD-4A68-9AF1-4959318AB8CE}" presName="rootText" presStyleLbl="node1" presStyleIdx="0" presStyleCnt="1" custScaleX="469916" custScaleY="77161" custLinFactNeighborX="7382" custLinFactNeighborY="4915"/>
      <dgm:spPr/>
      <dgm:t>
        <a:bodyPr/>
        <a:lstStyle/>
        <a:p>
          <a:endParaRPr lang="en-US"/>
        </a:p>
      </dgm:t>
    </dgm:pt>
    <dgm:pt modelId="{01013C70-3796-4887-98D0-B93D667D085C}" type="pres">
      <dgm:prSet presAssocID="{C49DE7C9-3CCD-4A68-9AF1-4959318AB8CE}" presName="rootConnector" presStyleLbl="node1" presStyleIdx="0" presStyleCnt="1"/>
      <dgm:spPr/>
      <dgm:t>
        <a:bodyPr/>
        <a:lstStyle/>
        <a:p>
          <a:endParaRPr lang="en-US"/>
        </a:p>
      </dgm:t>
    </dgm:pt>
    <dgm:pt modelId="{7530FBDF-F41C-4729-BAE1-3909AC81C7F2}" type="pres">
      <dgm:prSet presAssocID="{C49DE7C9-3CCD-4A68-9AF1-4959318AB8CE}" presName="childShape" presStyleCnt="0"/>
      <dgm:spPr/>
      <dgm:t>
        <a:bodyPr/>
        <a:lstStyle/>
        <a:p>
          <a:endParaRPr lang="en-US"/>
        </a:p>
      </dgm:t>
    </dgm:pt>
    <dgm:pt modelId="{0912B255-822D-42AD-8D51-EAD24CC90B92}" type="pres">
      <dgm:prSet presAssocID="{EF8DE587-9847-40DC-9A6D-C684684E3EAA}" presName="Name13" presStyleLbl="parChTrans1D2" presStyleIdx="0" presStyleCnt="6"/>
      <dgm:spPr/>
      <dgm:t>
        <a:bodyPr/>
        <a:lstStyle/>
        <a:p>
          <a:endParaRPr lang="en-US"/>
        </a:p>
      </dgm:t>
    </dgm:pt>
    <dgm:pt modelId="{30415E90-D52D-48D0-83BA-D69F81D22A24}" type="pres">
      <dgm:prSet presAssocID="{875902B6-D7AA-46D0-A995-D11880EA2FD1}" presName="childText" presStyleLbl="bgAcc1" presStyleIdx="0" presStyleCnt="6" custScaleX="524667" custScaleY="76598">
        <dgm:presLayoutVars>
          <dgm:bulletEnabled val="1"/>
        </dgm:presLayoutVars>
      </dgm:prSet>
      <dgm:spPr/>
      <dgm:t>
        <a:bodyPr/>
        <a:lstStyle/>
        <a:p>
          <a:endParaRPr lang="en-US"/>
        </a:p>
      </dgm:t>
    </dgm:pt>
    <dgm:pt modelId="{19D262A1-4F11-47A2-91BC-C1BB23103FA7}" type="pres">
      <dgm:prSet presAssocID="{BC6540E0-3144-49F0-80D0-9F9B86DC9743}" presName="Name13" presStyleLbl="parChTrans1D2" presStyleIdx="1" presStyleCnt="6"/>
      <dgm:spPr/>
      <dgm:t>
        <a:bodyPr/>
        <a:lstStyle/>
        <a:p>
          <a:endParaRPr lang="en-US"/>
        </a:p>
      </dgm:t>
    </dgm:pt>
    <dgm:pt modelId="{9825A28B-C7C5-4204-94C3-E8D7000EEC4F}" type="pres">
      <dgm:prSet presAssocID="{58DCE318-75B7-47FE-8525-3043B002245B}" presName="childText" presStyleLbl="bgAcc1" presStyleIdx="1" presStyleCnt="6" custScaleX="524667" custScaleY="76598" custLinFactNeighborX="986" custLinFactNeighborY="-3654">
        <dgm:presLayoutVars>
          <dgm:bulletEnabled val="1"/>
        </dgm:presLayoutVars>
      </dgm:prSet>
      <dgm:spPr/>
      <dgm:t>
        <a:bodyPr/>
        <a:lstStyle/>
        <a:p>
          <a:endParaRPr lang="en-US"/>
        </a:p>
      </dgm:t>
    </dgm:pt>
    <dgm:pt modelId="{0ECFACD2-E546-4248-9C0E-3A50A1F0895C}" type="pres">
      <dgm:prSet presAssocID="{40CAD029-3C99-4E8D-98B4-2953D52807B2}" presName="Name13" presStyleLbl="parChTrans1D2" presStyleIdx="2" presStyleCnt="6"/>
      <dgm:spPr/>
      <dgm:t>
        <a:bodyPr/>
        <a:lstStyle/>
        <a:p>
          <a:endParaRPr lang="en-US"/>
        </a:p>
      </dgm:t>
    </dgm:pt>
    <dgm:pt modelId="{ABA4AD6F-2F38-4BDD-9216-4EDB340AA554}" type="pres">
      <dgm:prSet presAssocID="{8691F7BC-3BF2-4274-8C3C-961D302C3E80}" presName="childText" presStyleLbl="bgAcc1" presStyleIdx="2" presStyleCnt="6" custScaleX="524667" custScaleY="76598" custLinFactNeighborX="-1972">
        <dgm:presLayoutVars>
          <dgm:bulletEnabled val="1"/>
        </dgm:presLayoutVars>
      </dgm:prSet>
      <dgm:spPr/>
      <dgm:t>
        <a:bodyPr/>
        <a:lstStyle/>
        <a:p>
          <a:endParaRPr lang="en-US"/>
        </a:p>
      </dgm:t>
    </dgm:pt>
    <dgm:pt modelId="{0406E04E-E93F-457E-87F7-A76954C0A595}" type="pres">
      <dgm:prSet presAssocID="{EF4E6064-2222-4025-843B-774CAA10FB18}" presName="Name13" presStyleLbl="parChTrans1D2" presStyleIdx="3" presStyleCnt="6"/>
      <dgm:spPr/>
      <dgm:t>
        <a:bodyPr/>
        <a:lstStyle/>
        <a:p>
          <a:endParaRPr lang="en-US"/>
        </a:p>
      </dgm:t>
    </dgm:pt>
    <dgm:pt modelId="{885DB2E2-94C8-4BD6-A25B-A6DF9906D3CD}" type="pres">
      <dgm:prSet presAssocID="{E2B7F8FC-10AD-4B06-B4C7-BEB6C56223E7}" presName="childText" presStyleLbl="bgAcc1" presStyleIdx="3" presStyleCnt="6" custScaleX="524667" custScaleY="76598">
        <dgm:presLayoutVars>
          <dgm:bulletEnabled val="1"/>
        </dgm:presLayoutVars>
      </dgm:prSet>
      <dgm:spPr/>
      <dgm:t>
        <a:bodyPr/>
        <a:lstStyle/>
        <a:p>
          <a:endParaRPr lang="en-US"/>
        </a:p>
      </dgm:t>
    </dgm:pt>
    <dgm:pt modelId="{EAE06A4B-E2F4-450E-A32E-CE90F69ACE9D}" type="pres">
      <dgm:prSet presAssocID="{4CEF7E45-4567-436B-A172-35DEBBA146F4}" presName="Name13" presStyleLbl="parChTrans1D2" presStyleIdx="4" presStyleCnt="6"/>
      <dgm:spPr/>
      <dgm:t>
        <a:bodyPr/>
        <a:lstStyle/>
        <a:p>
          <a:endParaRPr lang="en-US"/>
        </a:p>
      </dgm:t>
    </dgm:pt>
    <dgm:pt modelId="{DE7641CE-B900-42CE-95C2-E273ADCC88DD}" type="pres">
      <dgm:prSet presAssocID="{8C238388-DF82-4EF2-9204-809B310B1FB3}" presName="childText" presStyleLbl="bgAcc1" presStyleIdx="4" presStyleCnt="6" custScaleX="524667" custScaleY="76598">
        <dgm:presLayoutVars>
          <dgm:bulletEnabled val="1"/>
        </dgm:presLayoutVars>
      </dgm:prSet>
      <dgm:spPr/>
      <dgm:t>
        <a:bodyPr/>
        <a:lstStyle/>
        <a:p>
          <a:endParaRPr lang="en-US"/>
        </a:p>
      </dgm:t>
    </dgm:pt>
    <dgm:pt modelId="{D6D83934-8F65-4CE3-BDF6-A562D014C213}" type="pres">
      <dgm:prSet presAssocID="{341FAF17-635B-4F4F-B082-017E972455B5}" presName="Name13" presStyleLbl="parChTrans1D2" presStyleIdx="5" presStyleCnt="6"/>
      <dgm:spPr/>
      <dgm:t>
        <a:bodyPr/>
        <a:lstStyle/>
        <a:p>
          <a:endParaRPr lang="en-US"/>
        </a:p>
      </dgm:t>
    </dgm:pt>
    <dgm:pt modelId="{4023C7BC-B81F-415D-9331-3B05B09BCB9D}" type="pres">
      <dgm:prSet presAssocID="{7D0CC601-3257-4A22-84A7-2E6DB456EE43}" presName="childText" presStyleLbl="bgAcc1" presStyleIdx="5" presStyleCnt="6" custScaleX="524667" custScaleY="76598" custLinFactNeighborX="-4476">
        <dgm:presLayoutVars>
          <dgm:bulletEnabled val="1"/>
        </dgm:presLayoutVars>
      </dgm:prSet>
      <dgm:spPr/>
      <dgm:t>
        <a:bodyPr/>
        <a:lstStyle/>
        <a:p>
          <a:endParaRPr lang="en-US"/>
        </a:p>
      </dgm:t>
    </dgm:pt>
  </dgm:ptLst>
  <dgm:cxnLst>
    <dgm:cxn modelId="{0A4D758D-E71A-4461-A7C6-AAEB621DBFD2}" srcId="{C49DE7C9-3CCD-4A68-9AF1-4959318AB8CE}" destId="{58DCE318-75B7-47FE-8525-3043B002245B}" srcOrd="1" destOrd="0" parTransId="{BC6540E0-3144-49F0-80D0-9F9B86DC9743}" sibTransId="{BF559BCD-F96A-4782-96F3-9CA01DC5FE36}"/>
    <dgm:cxn modelId="{55166D6D-8339-4441-AF10-080D9A40CC3D}" type="presOf" srcId="{8691F7BC-3BF2-4274-8C3C-961D302C3E80}" destId="{ABA4AD6F-2F38-4BDD-9216-4EDB340AA554}" srcOrd="0" destOrd="0" presId="urn:microsoft.com/office/officeart/2005/8/layout/hierarchy3"/>
    <dgm:cxn modelId="{8F2ECC0D-40A9-4266-A08E-5E9CF82365BB}" type="presOf" srcId="{7D0CC601-3257-4A22-84A7-2E6DB456EE43}" destId="{4023C7BC-B81F-415D-9331-3B05B09BCB9D}" srcOrd="0" destOrd="0" presId="urn:microsoft.com/office/officeart/2005/8/layout/hierarchy3"/>
    <dgm:cxn modelId="{1F14077A-DA69-4118-8DCB-C18235300405}" srcId="{B217A518-BEE6-4DD9-9286-89D1EA55A1ED}" destId="{C49DE7C9-3CCD-4A68-9AF1-4959318AB8CE}" srcOrd="0" destOrd="0" parTransId="{56D9DDAE-EE37-44E5-B4BB-BEF2BDF040B6}" sibTransId="{ED450566-2D8F-4675-ABE7-01F032F94DCF}"/>
    <dgm:cxn modelId="{C1C10D65-1289-4BEA-997F-BD93DEBD38FF}" srcId="{C49DE7C9-3CCD-4A68-9AF1-4959318AB8CE}" destId="{E2B7F8FC-10AD-4B06-B4C7-BEB6C56223E7}" srcOrd="3" destOrd="0" parTransId="{EF4E6064-2222-4025-843B-774CAA10FB18}" sibTransId="{9BB11CBE-9A47-48DD-82A9-CC34A552E213}"/>
    <dgm:cxn modelId="{7613DF2F-31DC-4004-A588-AE9B16CCE623}" type="presOf" srcId="{E2B7F8FC-10AD-4B06-B4C7-BEB6C56223E7}" destId="{885DB2E2-94C8-4BD6-A25B-A6DF9906D3CD}" srcOrd="0" destOrd="0" presId="urn:microsoft.com/office/officeart/2005/8/layout/hierarchy3"/>
    <dgm:cxn modelId="{ADBA0C4D-8529-49BA-9EA5-44AEC0D7CB8A}" type="presOf" srcId="{4CEF7E45-4567-436B-A172-35DEBBA146F4}" destId="{EAE06A4B-E2F4-450E-A32E-CE90F69ACE9D}" srcOrd="0" destOrd="0" presId="urn:microsoft.com/office/officeart/2005/8/layout/hierarchy3"/>
    <dgm:cxn modelId="{E2DC704D-04E5-4CFB-8A37-BBC5758532E2}" srcId="{C49DE7C9-3CCD-4A68-9AF1-4959318AB8CE}" destId="{875902B6-D7AA-46D0-A995-D11880EA2FD1}" srcOrd="0" destOrd="0" parTransId="{EF8DE587-9847-40DC-9A6D-C684684E3EAA}" sibTransId="{1E88BEBF-0214-4206-B9B8-1BE17BCBCCD9}"/>
    <dgm:cxn modelId="{71AAAF16-7A4E-4CCD-9D7A-6184A11FC41F}" type="presOf" srcId="{58DCE318-75B7-47FE-8525-3043B002245B}" destId="{9825A28B-C7C5-4204-94C3-E8D7000EEC4F}" srcOrd="0" destOrd="0" presId="urn:microsoft.com/office/officeart/2005/8/layout/hierarchy3"/>
    <dgm:cxn modelId="{0D8EEA1B-6BE8-4C32-8619-3E79B2DEEFC2}" type="presOf" srcId="{C49DE7C9-3CCD-4A68-9AF1-4959318AB8CE}" destId="{18B331A4-2A99-4364-B5B4-8854F2CECE91}" srcOrd="0" destOrd="0" presId="urn:microsoft.com/office/officeart/2005/8/layout/hierarchy3"/>
    <dgm:cxn modelId="{67534C97-71AD-484C-8092-4421C11B1131}" type="presOf" srcId="{EF4E6064-2222-4025-843B-774CAA10FB18}" destId="{0406E04E-E93F-457E-87F7-A76954C0A595}" srcOrd="0" destOrd="0" presId="urn:microsoft.com/office/officeart/2005/8/layout/hierarchy3"/>
    <dgm:cxn modelId="{9D1A85B3-7EFC-4A0C-B606-E9A1D6573FC0}" srcId="{C49DE7C9-3CCD-4A68-9AF1-4959318AB8CE}" destId="{7D0CC601-3257-4A22-84A7-2E6DB456EE43}" srcOrd="5" destOrd="0" parTransId="{341FAF17-635B-4F4F-B082-017E972455B5}" sibTransId="{92230D1C-C355-4D78-9A0D-E064499AC3B6}"/>
    <dgm:cxn modelId="{EA93BC8C-9BDD-403D-A29F-0FD556172624}" type="presOf" srcId="{BC6540E0-3144-49F0-80D0-9F9B86DC9743}" destId="{19D262A1-4F11-47A2-91BC-C1BB23103FA7}" srcOrd="0" destOrd="0" presId="urn:microsoft.com/office/officeart/2005/8/layout/hierarchy3"/>
    <dgm:cxn modelId="{150E4EC7-2AC0-4EC5-B7D9-1ADA5A897C5B}" type="presOf" srcId="{341FAF17-635B-4F4F-B082-017E972455B5}" destId="{D6D83934-8F65-4CE3-BDF6-A562D014C213}" srcOrd="0" destOrd="0" presId="urn:microsoft.com/office/officeart/2005/8/layout/hierarchy3"/>
    <dgm:cxn modelId="{81C1BAD9-1699-4A62-BD86-579ECF3B180F}" srcId="{C49DE7C9-3CCD-4A68-9AF1-4959318AB8CE}" destId="{8691F7BC-3BF2-4274-8C3C-961D302C3E80}" srcOrd="2" destOrd="0" parTransId="{40CAD029-3C99-4E8D-98B4-2953D52807B2}" sibTransId="{D629FD8A-4EA6-48BE-92AB-3785C7AE23E0}"/>
    <dgm:cxn modelId="{427BF390-D321-4CCD-8352-5F05227D00F9}" type="presOf" srcId="{EF8DE587-9847-40DC-9A6D-C684684E3EAA}" destId="{0912B255-822D-42AD-8D51-EAD24CC90B92}" srcOrd="0" destOrd="0" presId="urn:microsoft.com/office/officeart/2005/8/layout/hierarchy3"/>
    <dgm:cxn modelId="{E0A6C16F-0945-4AEB-8588-ED80E1458FDE}" type="presOf" srcId="{875902B6-D7AA-46D0-A995-D11880EA2FD1}" destId="{30415E90-D52D-48D0-83BA-D69F81D22A24}" srcOrd="0" destOrd="0" presId="urn:microsoft.com/office/officeart/2005/8/layout/hierarchy3"/>
    <dgm:cxn modelId="{502DDDA7-763B-4D8A-8887-76D6767BE179}" type="presOf" srcId="{B217A518-BEE6-4DD9-9286-89D1EA55A1ED}" destId="{96FF3DE8-3675-4CB8-B07C-3DCAFF305E01}" srcOrd="0" destOrd="0" presId="urn:microsoft.com/office/officeart/2005/8/layout/hierarchy3"/>
    <dgm:cxn modelId="{A71C4718-42E1-4254-8D4B-C343CE8E5909}" type="presOf" srcId="{40CAD029-3C99-4E8D-98B4-2953D52807B2}" destId="{0ECFACD2-E546-4248-9C0E-3A50A1F0895C}" srcOrd="0" destOrd="0" presId="urn:microsoft.com/office/officeart/2005/8/layout/hierarchy3"/>
    <dgm:cxn modelId="{EAB42DEA-D8E7-4FA2-9BF4-D19DE1CB4A90}" srcId="{C49DE7C9-3CCD-4A68-9AF1-4959318AB8CE}" destId="{8C238388-DF82-4EF2-9204-809B310B1FB3}" srcOrd="4" destOrd="0" parTransId="{4CEF7E45-4567-436B-A172-35DEBBA146F4}" sibTransId="{FB183792-941E-4EFE-A465-12E4D6FB8212}"/>
    <dgm:cxn modelId="{0BA2DF48-EAB0-41B0-BD06-E8F073F44104}" type="presOf" srcId="{8C238388-DF82-4EF2-9204-809B310B1FB3}" destId="{DE7641CE-B900-42CE-95C2-E273ADCC88DD}" srcOrd="0" destOrd="0" presId="urn:microsoft.com/office/officeart/2005/8/layout/hierarchy3"/>
    <dgm:cxn modelId="{7D566ED2-C5BA-471A-BC3E-0E1364EB268E}" type="presOf" srcId="{C49DE7C9-3CCD-4A68-9AF1-4959318AB8CE}" destId="{01013C70-3796-4887-98D0-B93D667D085C}" srcOrd="1" destOrd="0" presId="urn:microsoft.com/office/officeart/2005/8/layout/hierarchy3"/>
    <dgm:cxn modelId="{500FC000-B26A-4EEB-BE49-4BCAF59813C6}" type="presParOf" srcId="{96FF3DE8-3675-4CB8-B07C-3DCAFF305E01}" destId="{9DD75A0C-E450-4BE0-810F-123BF65818C1}" srcOrd="0" destOrd="0" presId="urn:microsoft.com/office/officeart/2005/8/layout/hierarchy3"/>
    <dgm:cxn modelId="{10B16306-EE14-4E66-BC7C-CF8FC1322148}" type="presParOf" srcId="{9DD75A0C-E450-4BE0-810F-123BF65818C1}" destId="{0A884521-68A1-4C12-8831-974241E448AA}" srcOrd="0" destOrd="0" presId="urn:microsoft.com/office/officeart/2005/8/layout/hierarchy3"/>
    <dgm:cxn modelId="{62B32B60-D8CA-4401-BBD1-BA8947268E99}" type="presParOf" srcId="{0A884521-68A1-4C12-8831-974241E448AA}" destId="{18B331A4-2A99-4364-B5B4-8854F2CECE91}" srcOrd="0" destOrd="0" presId="urn:microsoft.com/office/officeart/2005/8/layout/hierarchy3"/>
    <dgm:cxn modelId="{69B90C74-7A7E-41F1-AA42-F6EE09BF5773}" type="presParOf" srcId="{0A884521-68A1-4C12-8831-974241E448AA}" destId="{01013C70-3796-4887-98D0-B93D667D085C}" srcOrd="1" destOrd="0" presId="urn:microsoft.com/office/officeart/2005/8/layout/hierarchy3"/>
    <dgm:cxn modelId="{86ED2D4D-5E31-4611-9DB8-E4B5CFFE42D5}" type="presParOf" srcId="{9DD75A0C-E450-4BE0-810F-123BF65818C1}" destId="{7530FBDF-F41C-4729-BAE1-3909AC81C7F2}" srcOrd="1" destOrd="0" presId="urn:microsoft.com/office/officeart/2005/8/layout/hierarchy3"/>
    <dgm:cxn modelId="{E69F4D91-3D3F-4552-BC3F-3C0F0C25F799}" type="presParOf" srcId="{7530FBDF-F41C-4729-BAE1-3909AC81C7F2}" destId="{0912B255-822D-42AD-8D51-EAD24CC90B92}" srcOrd="0" destOrd="0" presId="urn:microsoft.com/office/officeart/2005/8/layout/hierarchy3"/>
    <dgm:cxn modelId="{79D7ACCD-064F-469E-8884-5A5ECD9F3B9E}" type="presParOf" srcId="{7530FBDF-F41C-4729-BAE1-3909AC81C7F2}" destId="{30415E90-D52D-48D0-83BA-D69F81D22A24}" srcOrd="1" destOrd="0" presId="urn:microsoft.com/office/officeart/2005/8/layout/hierarchy3"/>
    <dgm:cxn modelId="{18957FC3-DE9D-46D5-9BE1-59451EF15E6F}" type="presParOf" srcId="{7530FBDF-F41C-4729-BAE1-3909AC81C7F2}" destId="{19D262A1-4F11-47A2-91BC-C1BB23103FA7}" srcOrd="2" destOrd="0" presId="urn:microsoft.com/office/officeart/2005/8/layout/hierarchy3"/>
    <dgm:cxn modelId="{0C0E9BB6-CDBB-484B-AD45-7AED0122F0A6}" type="presParOf" srcId="{7530FBDF-F41C-4729-BAE1-3909AC81C7F2}" destId="{9825A28B-C7C5-4204-94C3-E8D7000EEC4F}" srcOrd="3" destOrd="0" presId="urn:microsoft.com/office/officeart/2005/8/layout/hierarchy3"/>
    <dgm:cxn modelId="{C9F58B6C-7DE6-40BD-BE0C-20F495C1A0AD}" type="presParOf" srcId="{7530FBDF-F41C-4729-BAE1-3909AC81C7F2}" destId="{0ECFACD2-E546-4248-9C0E-3A50A1F0895C}" srcOrd="4" destOrd="0" presId="urn:microsoft.com/office/officeart/2005/8/layout/hierarchy3"/>
    <dgm:cxn modelId="{D15E5346-248C-465E-BEE4-DB8F813EB524}" type="presParOf" srcId="{7530FBDF-F41C-4729-BAE1-3909AC81C7F2}" destId="{ABA4AD6F-2F38-4BDD-9216-4EDB340AA554}" srcOrd="5" destOrd="0" presId="urn:microsoft.com/office/officeart/2005/8/layout/hierarchy3"/>
    <dgm:cxn modelId="{1F27463E-86DF-4838-A9D5-26EADED4AE73}" type="presParOf" srcId="{7530FBDF-F41C-4729-BAE1-3909AC81C7F2}" destId="{0406E04E-E93F-457E-87F7-A76954C0A595}" srcOrd="6" destOrd="0" presId="urn:microsoft.com/office/officeart/2005/8/layout/hierarchy3"/>
    <dgm:cxn modelId="{9A86496A-2ABD-4749-AE45-943D8E3A5B84}" type="presParOf" srcId="{7530FBDF-F41C-4729-BAE1-3909AC81C7F2}" destId="{885DB2E2-94C8-4BD6-A25B-A6DF9906D3CD}" srcOrd="7" destOrd="0" presId="urn:microsoft.com/office/officeart/2005/8/layout/hierarchy3"/>
    <dgm:cxn modelId="{4B93E220-C868-479D-AF55-4FA995FFF728}" type="presParOf" srcId="{7530FBDF-F41C-4729-BAE1-3909AC81C7F2}" destId="{EAE06A4B-E2F4-450E-A32E-CE90F69ACE9D}" srcOrd="8" destOrd="0" presId="urn:microsoft.com/office/officeart/2005/8/layout/hierarchy3"/>
    <dgm:cxn modelId="{F9B6BC3F-592E-4859-84CB-70508F34A8AE}" type="presParOf" srcId="{7530FBDF-F41C-4729-BAE1-3909AC81C7F2}" destId="{DE7641CE-B900-42CE-95C2-E273ADCC88DD}" srcOrd="9" destOrd="0" presId="urn:microsoft.com/office/officeart/2005/8/layout/hierarchy3"/>
    <dgm:cxn modelId="{7CA5906F-2D57-4ED7-ADFA-27851589AF44}" type="presParOf" srcId="{7530FBDF-F41C-4729-BAE1-3909AC81C7F2}" destId="{D6D83934-8F65-4CE3-BDF6-A562D014C213}" srcOrd="10" destOrd="0" presId="urn:microsoft.com/office/officeart/2005/8/layout/hierarchy3"/>
    <dgm:cxn modelId="{398F6CAC-1798-4218-A68F-C95356C15913}" type="presParOf" srcId="{7530FBDF-F41C-4729-BAE1-3909AC81C7F2}" destId="{4023C7BC-B81F-415D-9331-3B05B09BCB9D}" srcOrd="11"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C5E4196-85C1-4093-AE94-DD336CCB98B3}" type="doc">
      <dgm:prSet loTypeId="urn:microsoft.com/office/officeart/2005/8/layout/equation2" loCatId="process" qsTypeId="urn:microsoft.com/office/officeart/2005/8/quickstyle/simple2" qsCatId="simple" csTypeId="urn:microsoft.com/office/officeart/2005/8/colors/colorful1" csCatId="colorful" phldr="1"/>
      <dgm:spPr/>
    </dgm:pt>
    <dgm:pt modelId="{5078C659-001E-4351-AB29-AF9CF998BABE}">
      <dgm:prSet phldrT="[Text]" custT="1"/>
      <dgm:spPr/>
      <dgm:t>
        <a:bodyPr/>
        <a:lstStyle/>
        <a:p>
          <a:r>
            <a:rPr lang="en-US" sz="2000" dirty="0" smtClean="0"/>
            <a:t>Coaching Tool</a:t>
          </a:r>
          <a:endParaRPr lang="en-US" sz="2000" dirty="0"/>
        </a:p>
      </dgm:t>
    </dgm:pt>
    <dgm:pt modelId="{789123C9-51FB-4E6C-8E56-86DABDAEC3FC}" type="parTrans" cxnId="{8BD907B6-7AD0-453C-A6D3-2D9384A38011}">
      <dgm:prSet/>
      <dgm:spPr/>
      <dgm:t>
        <a:bodyPr/>
        <a:lstStyle/>
        <a:p>
          <a:endParaRPr lang="en-US"/>
        </a:p>
      </dgm:t>
    </dgm:pt>
    <dgm:pt modelId="{75BE592A-BB43-4C32-B683-B9855DC95728}" type="sibTrans" cxnId="{8BD907B6-7AD0-453C-A6D3-2D9384A38011}">
      <dgm:prSet/>
      <dgm:spPr/>
      <dgm:t>
        <a:bodyPr/>
        <a:lstStyle/>
        <a:p>
          <a:endParaRPr lang="en-US" dirty="0"/>
        </a:p>
      </dgm:t>
    </dgm:pt>
    <dgm:pt modelId="{71A68947-9059-43FE-B08B-29572AC6EC98}">
      <dgm:prSet phldrT="[Text]" custT="1"/>
      <dgm:spPr/>
      <dgm:t>
        <a:bodyPr/>
        <a:lstStyle/>
        <a:p>
          <a:r>
            <a:rPr lang="en-US" sz="2000" dirty="0" smtClean="0"/>
            <a:t>Instructional Feedback</a:t>
          </a:r>
          <a:endParaRPr lang="en-US" sz="2000" dirty="0"/>
        </a:p>
      </dgm:t>
    </dgm:pt>
    <dgm:pt modelId="{AAD2C9B3-1738-4047-A2FC-39CA5E2841AB}" type="parTrans" cxnId="{C37E5074-A25C-4A0D-B2AA-F55A9B016FBD}">
      <dgm:prSet/>
      <dgm:spPr/>
      <dgm:t>
        <a:bodyPr/>
        <a:lstStyle/>
        <a:p>
          <a:endParaRPr lang="en-US"/>
        </a:p>
      </dgm:t>
    </dgm:pt>
    <dgm:pt modelId="{6D0014F0-F077-4966-9C4D-3D78FD16A0D3}" type="sibTrans" cxnId="{C37E5074-A25C-4A0D-B2AA-F55A9B016FBD}">
      <dgm:prSet/>
      <dgm:spPr/>
      <dgm:t>
        <a:bodyPr/>
        <a:lstStyle/>
        <a:p>
          <a:endParaRPr lang="en-US" dirty="0"/>
        </a:p>
      </dgm:t>
    </dgm:pt>
    <dgm:pt modelId="{FC4B8E0F-3893-4E84-8FBE-76031E70A473}">
      <dgm:prSet phldrT="[Text]"/>
      <dgm:spPr/>
      <dgm:t>
        <a:bodyPr/>
        <a:lstStyle/>
        <a:p>
          <a:r>
            <a:rPr lang="en-US" dirty="0" smtClean="0"/>
            <a:t>Teacher Success</a:t>
          </a:r>
          <a:endParaRPr lang="en-US" dirty="0"/>
        </a:p>
      </dgm:t>
    </dgm:pt>
    <dgm:pt modelId="{A86E4038-B974-4F71-8416-6534B6308890}" type="parTrans" cxnId="{0C3ED915-E551-49AF-9BA7-47B057F74518}">
      <dgm:prSet/>
      <dgm:spPr/>
      <dgm:t>
        <a:bodyPr/>
        <a:lstStyle/>
        <a:p>
          <a:endParaRPr lang="en-US"/>
        </a:p>
      </dgm:t>
    </dgm:pt>
    <dgm:pt modelId="{5244677B-C20D-4553-A5CB-A2837E11E7EC}" type="sibTrans" cxnId="{0C3ED915-E551-49AF-9BA7-47B057F74518}">
      <dgm:prSet/>
      <dgm:spPr/>
      <dgm:t>
        <a:bodyPr/>
        <a:lstStyle/>
        <a:p>
          <a:endParaRPr lang="en-US"/>
        </a:p>
      </dgm:t>
    </dgm:pt>
    <dgm:pt modelId="{0BAC319B-C669-4FAF-B614-1F5DE4AFCF39}" type="pres">
      <dgm:prSet presAssocID="{4C5E4196-85C1-4093-AE94-DD336CCB98B3}" presName="Name0" presStyleCnt="0">
        <dgm:presLayoutVars>
          <dgm:dir/>
          <dgm:resizeHandles val="exact"/>
        </dgm:presLayoutVars>
      </dgm:prSet>
      <dgm:spPr/>
    </dgm:pt>
    <dgm:pt modelId="{A5FED196-1DFE-460C-9010-29939FC84973}" type="pres">
      <dgm:prSet presAssocID="{4C5E4196-85C1-4093-AE94-DD336CCB98B3}" presName="vNodes" presStyleCnt="0"/>
      <dgm:spPr/>
    </dgm:pt>
    <dgm:pt modelId="{ABF85D7E-53BB-4A6B-9B55-2A1E5B16894F}" type="pres">
      <dgm:prSet presAssocID="{5078C659-001E-4351-AB29-AF9CF998BABE}" presName="node" presStyleLbl="node1" presStyleIdx="0" presStyleCnt="3" custScaleX="248648" custScaleY="221191">
        <dgm:presLayoutVars>
          <dgm:bulletEnabled val="1"/>
        </dgm:presLayoutVars>
      </dgm:prSet>
      <dgm:spPr/>
      <dgm:t>
        <a:bodyPr/>
        <a:lstStyle/>
        <a:p>
          <a:endParaRPr lang="en-US"/>
        </a:p>
      </dgm:t>
    </dgm:pt>
    <dgm:pt modelId="{454074B3-879C-49A5-AA71-88E63FE28CFB}" type="pres">
      <dgm:prSet presAssocID="{75BE592A-BB43-4C32-B683-B9855DC95728}" presName="spacerT" presStyleCnt="0"/>
      <dgm:spPr/>
    </dgm:pt>
    <dgm:pt modelId="{BBA5085C-B066-4D93-9310-D34775DA8D1C}" type="pres">
      <dgm:prSet presAssocID="{75BE592A-BB43-4C32-B683-B9855DC95728}" presName="sibTrans" presStyleLbl="sibTrans2D1" presStyleIdx="0" presStyleCnt="2"/>
      <dgm:spPr/>
      <dgm:t>
        <a:bodyPr/>
        <a:lstStyle/>
        <a:p>
          <a:endParaRPr lang="en-US"/>
        </a:p>
      </dgm:t>
    </dgm:pt>
    <dgm:pt modelId="{6685D19E-4F88-4305-AF6F-9EE43F40484D}" type="pres">
      <dgm:prSet presAssocID="{75BE592A-BB43-4C32-B683-B9855DC95728}" presName="spacerB" presStyleCnt="0"/>
      <dgm:spPr/>
    </dgm:pt>
    <dgm:pt modelId="{979536F7-76CD-42F9-AAF1-0502A6E68B23}" type="pres">
      <dgm:prSet presAssocID="{71A68947-9059-43FE-B08B-29572AC6EC98}" presName="node" presStyleLbl="node1" presStyleIdx="1" presStyleCnt="3" custScaleX="241682" custScaleY="222285">
        <dgm:presLayoutVars>
          <dgm:bulletEnabled val="1"/>
        </dgm:presLayoutVars>
      </dgm:prSet>
      <dgm:spPr/>
      <dgm:t>
        <a:bodyPr/>
        <a:lstStyle/>
        <a:p>
          <a:endParaRPr lang="en-US"/>
        </a:p>
      </dgm:t>
    </dgm:pt>
    <dgm:pt modelId="{8E362328-7F06-4603-B96D-9D12952B3331}" type="pres">
      <dgm:prSet presAssocID="{4C5E4196-85C1-4093-AE94-DD336CCB98B3}" presName="sibTransLast" presStyleLbl="sibTrans2D1" presStyleIdx="1" presStyleCnt="2"/>
      <dgm:spPr/>
      <dgm:t>
        <a:bodyPr/>
        <a:lstStyle/>
        <a:p>
          <a:endParaRPr lang="en-US"/>
        </a:p>
      </dgm:t>
    </dgm:pt>
    <dgm:pt modelId="{70966415-6DDC-4C1E-B2C2-DBE0766D8364}" type="pres">
      <dgm:prSet presAssocID="{4C5E4196-85C1-4093-AE94-DD336CCB98B3}" presName="connectorText" presStyleLbl="sibTrans2D1" presStyleIdx="1" presStyleCnt="2"/>
      <dgm:spPr/>
      <dgm:t>
        <a:bodyPr/>
        <a:lstStyle/>
        <a:p>
          <a:endParaRPr lang="en-US"/>
        </a:p>
      </dgm:t>
    </dgm:pt>
    <dgm:pt modelId="{8AA327DA-5E8B-4F00-8400-1DCD1019F196}" type="pres">
      <dgm:prSet presAssocID="{4C5E4196-85C1-4093-AE94-DD336CCB98B3}" presName="lastNode" presStyleLbl="node1" presStyleIdx="2" presStyleCnt="3" custScaleX="116538" custScaleY="103242">
        <dgm:presLayoutVars>
          <dgm:bulletEnabled val="1"/>
        </dgm:presLayoutVars>
      </dgm:prSet>
      <dgm:spPr/>
      <dgm:t>
        <a:bodyPr/>
        <a:lstStyle/>
        <a:p>
          <a:endParaRPr lang="en-US"/>
        </a:p>
      </dgm:t>
    </dgm:pt>
  </dgm:ptLst>
  <dgm:cxnLst>
    <dgm:cxn modelId="{8BD907B6-7AD0-453C-A6D3-2D9384A38011}" srcId="{4C5E4196-85C1-4093-AE94-DD336CCB98B3}" destId="{5078C659-001E-4351-AB29-AF9CF998BABE}" srcOrd="0" destOrd="0" parTransId="{789123C9-51FB-4E6C-8E56-86DABDAEC3FC}" sibTransId="{75BE592A-BB43-4C32-B683-B9855DC95728}"/>
    <dgm:cxn modelId="{C37E5074-A25C-4A0D-B2AA-F55A9B016FBD}" srcId="{4C5E4196-85C1-4093-AE94-DD336CCB98B3}" destId="{71A68947-9059-43FE-B08B-29572AC6EC98}" srcOrd="1" destOrd="0" parTransId="{AAD2C9B3-1738-4047-A2FC-39CA5E2841AB}" sibTransId="{6D0014F0-F077-4966-9C4D-3D78FD16A0D3}"/>
    <dgm:cxn modelId="{38964259-B56E-40EB-B6C3-8796F0386066}" type="presOf" srcId="{6D0014F0-F077-4966-9C4D-3D78FD16A0D3}" destId="{70966415-6DDC-4C1E-B2C2-DBE0766D8364}" srcOrd="1" destOrd="0" presId="urn:microsoft.com/office/officeart/2005/8/layout/equation2"/>
    <dgm:cxn modelId="{D865E52C-9FE3-4457-8275-B5B9792B4F70}" type="presOf" srcId="{6D0014F0-F077-4966-9C4D-3D78FD16A0D3}" destId="{8E362328-7F06-4603-B96D-9D12952B3331}" srcOrd="0" destOrd="0" presId="urn:microsoft.com/office/officeart/2005/8/layout/equation2"/>
    <dgm:cxn modelId="{A748229A-92D9-426C-AA01-FF28A267F78D}" type="presOf" srcId="{FC4B8E0F-3893-4E84-8FBE-76031E70A473}" destId="{8AA327DA-5E8B-4F00-8400-1DCD1019F196}" srcOrd="0" destOrd="0" presId="urn:microsoft.com/office/officeart/2005/8/layout/equation2"/>
    <dgm:cxn modelId="{3999AEE2-B901-4E17-A67B-C2FBD2BF98AC}" type="presOf" srcId="{4C5E4196-85C1-4093-AE94-DD336CCB98B3}" destId="{0BAC319B-C669-4FAF-B614-1F5DE4AFCF39}" srcOrd="0" destOrd="0" presId="urn:microsoft.com/office/officeart/2005/8/layout/equation2"/>
    <dgm:cxn modelId="{3C17F911-0C56-4B5F-A958-6E09B8631394}" type="presOf" srcId="{75BE592A-BB43-4C32-B683-B9855DC95728}" destId="{BBA5085C-B066-4D93-9310-D34775DA8D1C}" srcOrd="0" destOrd="0" presId="urn:microsoft.com/office/officeart/2005/8/layout/equation2"/>
    <dgm:cxn modelId="{9BEBD142-0E22-47B4-AB8E-ED8388B19439}" type="presOf" srcId="{5078C659-001E-4351-AB29-AF9CF998BABE}" destId="{ABF85D7E-53BB-4A6B-9B55-2A1E5B16894F}" srcOrd="0" destOrd="0" presId="urn:microsoft.com/office/officeart/2005/8/layout/equation2"/>
    <dgm:cxn modelId="{0C3ED915-E551-49AF-9BA7-47B057F74518}" srcId="{4C5E4196-85C1-4093-AE94-DD336CCB98B3}" destId="{FC4B8E0F-3893-4E84-8FBE-76031E70A473}" srcOrd="2" destOrd="0" parTransId="{A86E4038-B974-4F71-8416-6534B6308890}" sibTransId="{5244677B-C20D-4553-A5CB-A2837E11E7EC}"/>
    <dgm:cxn modelId="{FDAE9119-0E22-4EB6-8511-5CB613A916BD}" type="presOf" srcId="{71A68947-9059-43FE-B08B-29572AC6EC98}" destId="{979536F7-76CD-42F9-AAF1-0502A6E68B23}" srcOrd="0" destOrd="0" presId="urn:microsoft.com/office/officeart/2005/8/layout/equation2"/>
    <dgm:cxn modelId="{55A58D1A-0751-4241-974F-B8C2CC109DBB}" type="presParOf" srcId="{0BAC319B-C669-4FAF-B614-1F5DE4AFCF39}" destId="{A5FED196-1DFE-460C-9010-29939FC84973}" srcOrd="0" destOrd="0" presId="urn:microsoft.com/office/officeart/2005/8/layout/equation2"/>
    <dgm:cxn modelId="{1ECE87BE-0A73-4334-A1BE-625B113260B5}" type="presParOf" srcId="{A5FED196-1DFE-460C-9010-29939FC84973}" destId="{ABF85D7E-53BB-4A6B-9B55-2A1E5B16894F}" srcOrd="0" destOrd="0" presId="urn:microsoft.com/office/officeart/2005/8/layout/equation2"/>
    <dgm:cxn modelId="{76CC77F7-DCBE-43C1-B762-B9DB8FA529D2}" type="presParOf" srcId="{A5FED196-1DFE-460C-9010-29939FC84973}" destId="{454074B3-879C-49A5-AA71-88E63FE28CFB}" srcOrd="1" destOrd="0" presId="urn:microsoft.com/office/officeart/2005/8/layout/equation2"/>
    <dgm:cxn modelId="{D79711CC-526E-4D33-AC5C-8F35F80B8A4A}" type="presParOf" srcId="{A5FED196-1DFE-460C-9010-29939FC84973}" destId="{BBA5085C-B066-4D93-9310-D34775DA8D1C}" srcOrd="2" destOrd="0" presId="urn:microsoft.com/office/officeart/2005/8/layout/equation2"/>
    <dgm:cxn modelId="{2D4EFD7E-989A-4CE3-8E65-C939A0876BBD}" type="presParOf" srcId="{A5FED196-1DFE-460C-9010-29939FC84973}" destId="{6685D19E-4F88-4305-AF6F-9EE43F40484D}" srcOrd="3" destOrd="0" presId="urn:microsoft.com/office/officeart/2005/8/layout/equation2"/>
    <dgm:cxn modelId="{A86EB8C1-0FA2-44DE-9F07-7D851D1DB1B4}" type="presParOf" srcId="{A5FED196-1DFE-460C-9010-29939FC84973}" destId="{979536F7-76CD-42F9-AAF1-0502A6E68B23}" srcOrd="4" destOrd="0" presId="urn:microsoft.com/office/officeart/2005/8/layout/equation2"/>
    <dgm:cxn modelId="{C3BB98C4-FF57-4AD6-9EC5-423C31C8D817}" type="presParOf" srcId="{0BAC319B-C669-4FAF-B614-1F5DE4AFCF39}" destId="{8E362328-7F06-4603-B96D-9D12952B3331}" srcOrd="1" destOrd="0" presId="urn:microsoft.com/office/officeart/2005/8/layout/equation2"/>
    <dgm:cxn modelId="{6039B4E6-AEDB-4417-A660-6F810EB62C6A}" type="presParOf" srcId="{8E362328-7F06-4603-B96D-9D12952B3331}" destId="{70966415-6DDC-4C1E-B2C2-DBE0766D8364}" srcOrd="0" destOrd="0" presId="urn:microsoft.com/office/officeart/2005/8/layout/equation2"/>
    <dgm:cxn modelId="{96B6AB1A-E4C0-4111-A68D-B9E49FFACFA1}" type="presParOf" srcId="{0BAC319B-C669-4FAF-B614-1F5DE4AFCF39}" destId="{8AA327DA-5E8B-4F00-8400-1DCD1019F196}" srcOrd="2" destOrd="0" presId="urn:microsoft.com/office/officeart/2005/8/layout/equati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996438D-1091-4D94-9111-1F9D141F51FE}" type="doc">
      <dgm:prSet loTypeId="urn:microsoft.com/office/officeart/2009/layout/CircleArrowProcess" loCatId="process" qsTypeId="urn:microsoft.com/office/officeart/2005/8/quickstyle/simple1" qsCatId="simple" csTypeId="urn:microsoft.com/office/officeart/2005/8/colors/accent1_2" csCatId="accent1" phldr="1"/>
      <dgm:spPr/>
      <dgm:t>
        <a:bodyPr/>
        <a:lstStyle/>
        <a:p>
          <a:endParaRPr lang="en-US"/>
        </a:p>
      </dgm:t>
    </dgm:pt>
    <dgm:pt modelId="{DB1D475B-6600-4ADA-8B05-A82760E70B65}">
      <dgm:prSet phldrT="[Text]"/>
      <dgm:spPr/>
      <dgm:t>
        <a:bodyPr/>
        <a:lstStyle/>
        <a:p>
          <a:r>
            <a:rPr lang="en-US" dirty="0" smtClean="0"/>
            <a:t>Aligned and Measurable</a:t>
          </a:r>
          <a:endParaRPr lang="en-US" dirty="0"/>
        </a:p>
      </dgm:t>
    </dgm:pt>
    <dgm:pt modelId="{56CF5D39-D06D-48D8-9222-AA574A51CFB8}" type="parTrans" cxnId="{C9499EC4-CAAC-4D79-91DF-9B35A0271141}">
      <dgm:prSet/>
      <dgm:spPr/>
      <dgm:t>
        <a:bodyPr/>
        <a:lstStyle/>
        <a:p>
          <a:endParaRPr lang="en-US"/>
        </a:p>
      </dgm:t>
    </dgm:pt>
    <dgm:pt modelId="{D2A5F4A1-7CD5-43F3-BC51-4A35259D17E3}" type="sibTrans" cxnId="{C9499EC4-CAAC-4D79-91DF-9B35A0271141}">
      <dgm:prSet/>
      <dgm:spPr/>
      <dgm:t>
        <a:bodyPr/>
        <a:lstStyle/>
        <a:p>
          <a:endParaRPr lang="en-US"/>
        </a:p>
      </dgm:t>
    </dgm:pt>
    <dgm:pt modelId="{CBCA0CAA-A9E8-41D0-913C-761953A628C0}">
      <dgm:prSet phldrT="[Text]"/>
      <dgm:spPr/>
      <dgm:t>
        <a:bodyPr/>
        <a:lstStyle/>
        <a:p>
          <a:r>
            <a:rPr lang="en-US" dirty="0" smtClean="0"/>
            <a:t>Vision of Practice</a:t>
          </a:r>
          <a:endParaRPr lang="en-US" dirty="0"/>
        </a:p>
      </dgm:t>
    </dgm:pt>
    <dgm:pt modelId="{B68F00A6-AF5F-4CF7-8FC3-FB4878605AD3}" type="parTrans" cxnId="{4A5317C7-CACC-4F18-B919-93B5005148D2}">
      <dgm:prSet/>
      <dgm:spPr/>
      <dgm:t>
        <a:bodyPr/>
        <a:lstStyle/>
        <a:p>
          <a:endParaRPr lang="en-US"/>
        </a:p>
      </dgm:t>
    </dgm:pt>
    <dgm:pt modelId="{8967F010-6263-4F4E-8C17-9E569BC424BA}" type="sibTrans" cxnId="{4A5317C7-CACC-4F18-B919-93B5005148D2}">
      <dgm:prSet/>
      <dgm:spPr/>
      <dgm:t>
        <a:bodyPr/>
        <a:lstStyle/>
        <a:p>
          <a:endParaRPr lang="en-US"/>
        </a:p>
      </dgm:t>
    </dgm:pt>
    <dgm:pt modelId="{37624082-652A-456D-AB92-72E6A148F543}">
      <dgm:prSet phldrT="[Text]"/>
      <dgm:spPr/>
      <dgm:t>
        <a:bodyPr/>
        <a:lstStyle/>
        <a:p>
          <a:r>
            <a:rPr lang="en-US" dirty="0" smtClean="0"/>
            <a:t>Evidence of Practice</a:t>
          </a:r>
          <a:endParaRPr lang="en-US" dirty="0"/>
        </a:p>
      </dgm:t>
    </dgm:pt>
    <dgm:pt modelId="{F8D81C61-CA24-4847-BE11-2BC2FEC4F17E}" type="parTrans" cxnId="{633BC894-65BB-49D5-BE05-92E8F8E5B737}">
      <dgm:prSet/>
      <dgm:spPr/>
      <dgm:t>
        <a:bodyPr/>
        <a:lstStyle/>
        <a:p>
          <a:endParaRPr lang="en-US"/>
        </a:p>
      </dgm:t>
    </dgm:pt>
    <dgm:pt modelId="{BC3816D2-1C26-4A9E-95C9-FDE21743E307}" type="sibTrans" cxnId="{633BC894-65BB-49D5-BE05-92E8F8E5B737}">
      <dgm:prSet/>
      <dgm:spPr/>
      <dgm:t>
        <a:bodyPr/>
        <a:lstStyle/>
        <a:p>
          <a:endParaRPr lang="en-US"/>
        </a:p>
      </dgm:t>
    </dgm:pt>
    <dgm:pt modelId="{22739945-0BD5-4728-A3F3-11F74E1D18AB}">
      <dgm:prSet phldrT="[Text]"/>
      <dgm:spPr/>
      <dgm:t>
        <a:bodyPr/>
        <a:lstStyle/>
        <a:p>
          <a:r>
            <a:rPr lang="en-US" dirty="0" smtClean="0"/>
            <a:t>Feedback for Growth</a:t>
          </a:r>
          <a:endParaRPr lang="en-US" dirty="0"/>
        </a:p>
      </dgm:t>
    </dgm:pt>
    <dgm:pt modelId="{CE4EAC07-7B9A-4E09-96A6-2199503A8C90}" type="parTrans" cxnId="{39B76C0B-9A66-4B0A-A3E3-030835ADA4C6}">
      <dgm:prSet/>
      <dgm:spPr/>
      <dgm:t>
        <a:bodyPr/>
        <a:lstStyle/>
        <a:p>
          <a:endParaRPr lang="en-US"/>
        </a:p>
      </dgm:t>
    </dgm:pt>
    <dgm:pt modelId="{E83A24C5-7C3F-4398-AFB7-90AC6220B10A}" type="sibTrans" cxnId="{39B76C0B-9A66-4B0A-A3E3-030835ADA4C6}">
      <dgm:prSet/>
      <dgm:spPr/>
      <dgm:t>
        <a:bodyPr/>
        <a:lstStyle/>
        <a:p>
          <a:endParaRPr lang="en-US"/>
        </a:p>
      </dgm:t>
    </dgm:pt>
    <dgm:pt modelId="{EE2F27AF-26C8-42F4-B7F9-55D63A9C14BE}">
      <dgm:prSet phldrT="[Text]"/>
      <dgm:spPr/>
      <dgm:t>
        <a:bodyPr/>
        <a:lstStyle/>
        <a:p>
          <a:r>
            <a:rPr lang="en-US" dirty="0" smtClean="0"/>
            <a:t>Consistent Expectations</a:t>
          </a:r>
          <a:endParaRPr lang="en-US" dirty="0"/>
        </a:p>
      </dgm:t>
    </dgm:pt>
    <dgm:pt modelId="{73783B61-9225-43A7-A799-3781D52A416B}" type="parTrans" cxnId="{C294AA03-0350-4FF8-9989-95156BB745D8}">
      <dgm:prSet/>
      <dgm:spPr/>
      <dgm:t>
        <a:bodyPr/>
        <a:lstStyle/>
        <a:p>
          <a:endParaRPr lang="en-US"/>
        </a:p>
      </dgm:t>
    </dgm:pt>
    <dgm:pt modelId="{879CCD2C-CC1B-4A65-8928-653E9DFD31F2}" type="sibTrans" cxnId="{C294AA03-0350-4FF8-9989-95156BB745D8}">
      <dgm:prSet/>
      <dgm:spPr/>
      <dgm:t>
        <a:bodyPr/>
        <a:lstStyle/>
        <a:p>
          <a:endParaRPr lang="en-US"/>
        </a:p>
      </dgm:t>
    </dgm:pt>
    <dgm:pt modelId="{8137A998-7A4C-4FEB-92F2-241C51B47A0B}" type="pres">
      <dgm:prSet presAssocID="{E996438D-1091-4D94-9111-1F9D141F51FE}" presName="Name0" presStyleCnt="0">
        <dgm:presLayoutVars>
          <dgm:chMax val="7"/>
          <dgm:chPref val="7"/>
          <dgm:dir/>
          <dgm:animLvl val="lvl"/>
        </dgm:presLayoutVars>
      </dgm:prSet>
      <dgm:spPr/>
      <dgm:t>
        <a:bodyPr/>
        <a:lstStyle/>
        <a:p>
          <a:endParaRPr lang="en-US"/>
        </a:p>
      </dgm:t>
    </dgm:pt>
    <dgm:pt modelId="{65963A77-5EAD-4D8E-AF2B-955C949BEF9A}" type="pres">
      <dgm:prSet presAssocID="{DB1D475B-6600-4ADA-8B05-A82760E70B65}" presName="Accent1" presStyleCnt="0"/>
      <dgm:spPr/>
    </dgm:pt>
    <dgm:pt modelId="{911827D4-6034-46D6-B902-20D5F3B053DE}" type="pres">
      <dgm:prSet presAssocID="{DB1D475B-6600-4ADA-8B05-A82760E70B65}" presName="Accent" presStyleLbl="node1" presStyleIdx="0" presStyleCnt="5"/>
      <dgm:spPr/>
    </dgm:pt>
    <dgm:pt modelId="{9957E046-0896-4EF4-B11A-B863DFD9EA7A}" type="pres">
      <dgm:prSet presAssocID="{DB1D475B-6600-4ADA-8B05-A82760E70B65}" presName="Parent1" presStyleLbl="revTx" presStyleIdx="0" presStyleCnt="5">
        <dgm:presLayoutVars>
          <dgm:chMax val="1"/>
          <dgm:chPref val="1"/>
          <dgm:bulletEnabled val="1"/>
        </dgm:presLayoutVars>
      </dgm:prSet>
      <dgm:spPr/>
      <dgm:t>
        <a:bodyPr/>
        <a:lstStyle/>
        <a:p>
          <a:endParaRPr lang="en-US"/>
        </a:p>
      </dgm:t>
    </dgm:pt>
    <dgm:pt modelId="{A5C8D08B-0CC7-4438-8789-080DF2376AF7}" type="pres">
      <dgm:prSet presAssocID="{CBCA0CAA-A9E8-41D0-913C-761953A628C0}" presName="Accent2" presStyleCnt="0"/>
      <dgm:spPr/>
    </dgm:pt>
    <dgm:pt modelId="{7900C8A2-F09A-486E-9963-472522DDBAC3}" type="pres">
      <dgm:prSet presAssocID="{CBCA0CAA-A9E8-41D0-913C-761953A628C0}" presName="Accent" presStyleLbl="node1" presStyleIdx="1" presStyleCnt="5"/>
      <dgm:spPr/>
    </dgm:pt>
    <dgm:pt modelId="{7E087F28-0862-4550-9FE2-5D15EFE4C9DF}" type="pres">
      <dgm:prSet presAssocID="{CBCA0CAA-A9E8-41D0-913C-761953A628C0}" presName="Parent2" presStyleLbl="revTx" presStyleIdx="1" presStyleCnt="5">
        <dgm:presLayoutVars>
          <dgm:chMax val="1"/>
          <dgm:chPref val="1"/>
          <dgm:bulletEnabled val="1"/>
        </dgm:presLayoutVars>
      </dgm:prSet>
      <dgm:spPr/>
      <dgm:t>
        <a:bodyPr/>
        <a:lstStyle/>
        <a:p>
          <a:endParaRPr lang="en-US"/>
        </a:p>
      </dgm:t>
    </dgm:pt>
    <dgm:pt modelId="{3E114C2A-7C62-4EE3-9359-FAB68ACF8EA4}" type="pres">
      <dgm:prSet presAssocID="{37624082-652A-456D-AB92-72E6A148F543}" presName="Accent3" presStyleCnt="0"/>
      <dgm:spPr/>
    </dgm:pt>
    <dgm:pt modelId="{2B714FA9-69A4-4A47-A380-45E6B596B68C}" type="pres">
      <dgm:prSet presAssocID="{37624082-652A-456D-AB92-72E6A148F543}" presName="Accent" presStyleLbl="node1" presStyleIdx="2" presStyleCnt="5"/>
      <dgm:spPr/>
    </dgm:pt>
    <dgm:pt modelId="{E58FBF39-02CF-4F54-9F90-C0EE17D206D0}" type="pres">
      <dgm:prSet presAssocID="{37624082-652A-456D-AB92-72E6A148F543}" presName="Parent3" presStyleLbl="revTx" presStyleIdx="2" presStyleCnt="5">
        <dgm:presLayoutVars>
          <dgm:chMax val="1"/>
          <dgm:chPref val="1"/>
          <dgm:bulletEnabled val="1"/>
        </dgm:presLayoutVars>
      </dgm:prSet>
      <dgm:spPr/>
      <dgm:t>
        <a:bodyPr/>
        <a:lstStyle/>
        <a:p>
          <a:endParaRPr lang="en-US"/>
        </a:p>
      </dgm:t>
    </dgm:pt>
    <dgm:pt modelId="{CA3AC917-B8A3-4D81-9426-3B1932D2C15B}" type="pres">
      <dgm:prSet presAssocID="{22739945-0BD5-4728-A3F3-11F74E1D18AB}" presName="Accent4" presStyleCnt="0"/>
      <dgm:spPr/>
    </dgm:pt>
    <dgm:pt modelId="{B1031E2E-50CE-48C9-A66C-6E0CD0651CB7}" type="pres">
      <dgm:prSet presAssocID="{22739945-0BD5-4728-A3F3-11F74E1D18AB}" presName="Accent" presStyleLbl="node1" presStyleIdx="3" presStyleCnt="5"/>
      <dgm:spPr/>
    </dgm:pt>
    <dgm:pt modelId="{142DD9D2-8968-425B-B46B-63D30EB2675D}" type="pres">
      <dgm:prSet presAssocID="{22739945-0BD5-4728-A3F3-11F74E1D18AB}" presName="Parent4" presStyleLbl="revTx" presStyleIdx="3" presStyleCnt="5">
        <dgm:presLayoutVars>
          <dgm:chMax val="1"/>
          <dgm:chPref val="1"/>
          <dgm:bulletEnabled val="1"/>
        </dgm:presLayoutVars>
      </dgm:prSet>
      <dgm:spPr/>
      <dgm:t>
        <a:bodyPr/>
        <a:lstStyle/>
        <a:p>
          <a:endParaRPr lang="en-US"/>
        </a:p>
      </dgm:t>
    </dgm:pt>
    <dgm:pt modelId="{FB0C25BD-FC23-4654-A5A7-4243C9FA76A9}" type="pres">
      <dgm:prSet presAssocID="{EE2F27AF-26C8-42F4-B7F9-55D63A9C14BE}" presName="Accent5" presStyleCnt="0"/>
      <dgm:spPr/>
    </dgm:pt>
    <dgm:pt modelId="{70D744E6-AE85-4F24-A537-CDADACA49DDD}" type="pres">
      <dgm:prSet presAssocID="{EE2F27AF-26C8-42F4-B7F9-55D63A9C14BE}" presName="Accent" presStyleLbl="node1" presStyleIdx="4" presStyleCnt="5"/>
      <dgm:spPr/>
    </dgm:pt>
    <dgm:pt modelId="{F40B5CD5-9A70-47E2-B915-70BC1BE5B8A3}" type="pres">
      <dgm:prSet presAssocID="{EE2F27AF-26C8-42F4-B7F9-55D63A9C14BE}" presName="Parent5" presStyleLbl="revTx" presStyleIdx="4" presStyleCnt="5">
        <dgm:presLayoutVars>
          <dgm:chMax val="1"/>
          <dgm:chPref val="1"/>
          <dgm:bulletEnabled val="1"/>
        </dgm:presLayoutVars>
      </dgm:prSet>
      <dgm:spPr/>
      <dgm:t>
        <a:bodyPr/>
        <a:lstStyle/>
        <a:p>
          <a:endParaRPr lang="en-US"/>
        </a:p>
      </dgm:t>
    </dgm:pt>
  </dgm:ptLst>
  <dgm:cxnLst>
    <dgm:cxn modelId="{15D911A6-0E1B-423B-AD1E-5AF135B7DB39}" type="presOf" srcId="{37624082-652A-456D-AB92-72E6A148F543}" destId="{E58FBF39-02CF-4F54-9F90-C0EE17D206D0}" srcOrd="0" destOrd="0" presId="urn:microsoft.com/office/officeart/2009/layout/CircleArrowProcess"/>
    <dgm:cxn modelId="{FCD46694-CBD3-4A34-8B4C-E99C7481A7A0}" type="presOf" srcId="{EE2F27AF-26C8-42F4-B7F9-55D63A9C14BE}" destId="{F40B5CD5-9A70-47E2-B915-70BC1BE5B8A3}" srcOrd="0" destOrd="0" presId="urn:microsoft.com/office/officeart/2009/layout/CircleArrowProcess"/>
    <dgm:cxn modelId="{633BC894-65BB-49D5-BE05-92E8F8E5B737}" srcId="{E996438D-1091-4D94-9111-1F9D141F51FE}" destId="{37624082-652A-456D-AB92-72E6A148F543}" srcOrd="2" destOrd="0" parTransId="{F8D81C61-CA24-4847-BE11-2BC2FEC4F17E}" sibTransId="{BC3816D2-1C26-4A9E-95C9-FDE21743E307}"/>
    <dgm:cxn modelId="{39B76C0B-9A66-4B0A-A3E3-030835ADA4C6}" srcId="{E996438D-1091-4D94-9111-1F9D141F51FE}" destId="{22739945-0BD5-4728-A3F3-11F74E1D18AB}" srcOrd="3" destOrd="0" parTransId="{CE4EAC07-7B9A-4E09-96A6-2199503A8C90}" sibTransId="{E83A24C5-7C3F-4398-AFB7-90AC6220B10A}"/>
    <dgm:cxn modelId="{2532A0AC-7398-4C46-8D3F-0B58DFDAC78A}" type="presOf" srcId="{DB1D475B-6600-4ADA-8B05-A82760E70B65}" destId="{9957E046-0896-4EF4-B11A-B863DFD9EA7A}" srcOrd="0" destOrd="0" presId="urn:microsoft.com/office/officeart/2009/layout/CircleArrowProcess"/>
    <dgm:cxn modelId="{C9499EC4-CAAC-4D79-91DF-9B35A0271141}" srcId="{E996438D-1091-4D94-9111-1F9D141F51FE}" destId="{DB1D475B-6600-4ADA-8B05-A82760E70B65}" srcOrd="0" destOrd="0" parTransId="{56CF5D39-D06D-48D8-9222-AA574A51CFB8}" sibTransId="{D2A5F4A1-7CD5-43F3-BC51-4A35259D17E3}"/>
    <dgm:cxn modelId="{8FCBC2E8-EB89-4BE6-85C2-C3FE66E077E4}" type="presOf" srcId="{E996438D-1091-4D94-9111-1F9D141F51FE}" destId="{8137A998-7A4C-4FEB-92F2-241C51B47A0B}" srcOrd="0" destOrd="0" presId="urn:microsoft.com/office/officeart/2009/layout/CircleArrowProcess"/>
    <dgm:cxn modelId="{F021A12D-522A-4021-89DD-BFBAE523CEFD}" type="presOf" srcId="{22739945-0BD5-4728-A3F3-11F74E1D18AB}" destId="{142DD9D2-8968-425B-B46B-63D30EB2675D}" srcOrd="0" destOrd="0" presId="urn:microsoft.com/office/officeart/2009/layout/CircleArrowProcess"/>
    <dgm:cxn modelId="{4A5317C7-CACC-4F18-B919-93B5005148D2}" srcId="{E996438D-1091-4D94-9111-1F9D141F51FE}" destId="{CBCA0CAA-A9E8-41D0-913C-761953A628C0}" srcOrd="1" destOrd="0" parTransId="{B68F00A6-AF5F-4CF7-8FC3-FB4878605AD3}" sibTransId="{8967F010-6263-4F4E-8C17-9E569BC424BA}"/>
    <dgm:cxn modelId="{C294AA03-0350-4FF8-9989-95156BB745D8}" srcId="{E996438D-1091-4D94-9111-1F9D141F51FE}" destId="{EE2F27AF-26C8-42F4-B7F9-55D63A9C14BE}" srcOrd="4" destOrd="0" parTransId="{73783B61-9225-43A7-A799-3781D52A416B}" sibTransId="{879CCD2C-CC1B-4A65-8928-653E9DFD31F2}"/>
    <dgm:cxn modelId="{87546B23-00CC-4B96-89A8-10C6B5B859D1}" type="presOf" srcId="{CBCA0CAA-A9E8-41D0-913C-761953A628C0}" destId="{7E087F28-0862-4550-9FE2-5D15EFE4C9DF}" srcOrd="0" destOrd="0" presId="urn:microsoft.com/office/officeart/2009/layout/CircleArrowProcess"/>
    <dgm:cxn modelId="{0C9B824B-D337-4097-ADA2-F9265DD46F1A}" type="presParOf" srcId="{8137A998-7A4C-4FEB-92F2-241C51B47A0B}" destId="{65963A77-5EAD-4D8E-AF2B-955C949BEF9A}" srcOrd="0" destOrd="0" presId="urn:microsoft.com/office/officeart/2009/layout/CircleArrowProcess"/>
    <dgm:cxn modelId="{25893903-D8DE-46F9-B21E-F10F27DA855F}" type="presParOf" srcId="{65963A77-5EAD-4D8E-AF2B-955C949BEF9A}" destId="{911827D4-6034-46D6-B902-20D5F3B053DE}" srcOrd="0" destOrd="0" presId="urn:microsoft.com/office/officeart/2009/layout/CircleArrowProcess"/>
    <dgm:cxn modelId="{F4FDCF45-7082-455C-BEE0-B13D47549C59}" type="presParOf" srcId="{8137A998-7A4C-4FEB-92F2-241C51B47A0B}" destId="{9957E046-0896-4EF4-B11A-B863DFD9EA7A}" srcOrd="1" destOrd="0" presId="urn:microsoft.com/office/officeart/2009/layout/CircleArrowProcess"/>
    <dgm:cxn modelId="{34F284DC-1B72-4E42-B1B0-9F83A38DE649}" type="presParOf" srcId="{8137A998-7A4C-4FEB-92F2-241C51B47A0B}" destId="{A5C8D08B-0CC7-4438-8789-080DF2376AF7}" srcOrd="2" destOrd="0" presId="urn:microsoft.com/office/officeart/2009/layout/CircleArrowProcess"/>
    <dgm:cxn modelId="{C812D1ED-F779-400E-8F09-792D304A9D03}" type="presParOf" srcId="{A5C8D08B-0CC7-4438-8789-080DF2376AF7}" destId="{7900C8A2-F09A-486E-9963-472522DDBAC3}" srcOrd="0" destOrd="0" presId="urn:microsoft.com/office/officeart/2009/layout/CircleArrowProcess"/>
    <dgm:cxn modelId="{0DB44F05-D6DE-4EFF-9F38-EF16FCC3D801}" type="presParOf" srcId="{8137A998-7A4C-4FEB-92F2-241C51B47A0B}" destId="{7E087F28-0862-4550-9FE2-5D15EFE4C9DF}" srcOrd="3" destOrd="0" presId="urn:microsoft.com/office/officeart/2009/layout/CircleArrowProcess"/>
    <dgm:cxn modelId="{B5315448-640B-4E69-BE29-306D7BCD548C}" type="presParOf" srcId="{8137A998-7A4C-4FEB-92F2-241C51B47A0B}" destId="{3E114C2A-7C62-4EE3-9359-FAB68ACF8EA4}" srcOrd="4" destOrd="0" presId="urn:microsoft.com/office/officeart/2009/layout/CircleArrowProcess"/>
    <dgm:cxn modelId="{8523B4E7-57BC-486C-91DD-173C5A754A97}" type="presParOf" srcId="{3E114C2A-7C62-4EE3-9359-FAB68ACF8EA4}" destId="{2B714FA9-69A4-4A47-A380-45E6B596B68C}" srcOrd="0" destOrd="0" presId="urn:microsoft.com/office/officeart/2009/layout/CircleArrowProcess"/>
    <dgm:cxn modelId="{EE5EA713-5D7C-489D-89EF-104C06B8045B}" type="presParOf" srcId="{8137A998-7A4C-4FEB-92F2-241C51B47A0B}" destId="{E58FBF39-02CF-4F54-9F90-C0EE17D206D0}" srcOrd="5" destOrd="0" presId="urn:microsoft.com/office/officeart/2009/layout/CircleArrowProcess"/>
    <dgm:cxn modelId="{488FBE04-03D8-49D3-8CCD-2D3A6933A348}" type="presParOf" srcId="{8137A998-7A4C-4FEB-92F2-241C51B47A0B}" destId="{CA3AC917-B8A3-4D81-9426-3B1932D2C15B}" srcOrd="6" destOrd="0" presId="urn:microsoft.com/office/officeart/2009/layout/CircleArrowProcess"/>
    <dgm:cxn modelId="{AD0C197D-41AD-495A-96AC-77BEFFBDF588}" type="presParOf" srcId="{CA3AC917-B8A3-4D81-9426-3B1932D2C15B}" destId="{B1031E2E-50CE-48C9-A66C-6E0CD0651CB7}" srcOrd="0" destOrd="0" presId="urn:microsoft.com/office/officeart/2009/layout/CircleArrowProcess"/>
    <dgm:cxn modelId="{BAE8CBB5-D773-4177-8031-379E11EF299E}" type="presParOf" srcId="{8137A998-7A4C-4FEB-92F2-241C51B47A0B}" destId="{142DD9D2-8968-425B-B46B-63D30EB2675D}" srcOrd="7" destOrd="0" presId="urn:microsoft.com/office/officeart/2009/layout/CircleArrowProcess"/>
    <dgm:cxn modelId="{3E6D2E63-6BCF-4019-B4A9-C7306035B69B}" type="presParOf" srcId="{8137A998-7A4C-4FEB-92F2-241C51B47A0B}" destId="{FB0C25BD-FC23-4654-A5A7-4243C9FA76A9}" srcOrd="8" destOrd="0" presId="urn:microsoft.com/office/officeart/2009/layout/CircleArrowProcess"/>
    <dgm:cxn modelId="{7EE232A1-4051-4F4A-B63E-A32176EC7BC7}" type="presParOf" srcId="{FB0C25BD-FC23-4654-A5A7-4243C9FA76A9}" destId="{70D744E6-AE85-4F24-A537-CDADACA49DDD}" srcOrd="0" destOrd="0" presId="urn:microsoft.com/office/officeart/2009/layout/CircleArrowProcess"/>
    <dgm:cxn modelId="{2EAD2787-95E6-4BD1-B157-DC72C42C5C53}" type="presParOf" srcId="{8137A998-7A4C-4FEB-92F2-241C51B47A0B}" destId="{F40B5CD5-9A70-47E2-B915-70BC1BE5B8A3}" srcOrd="9" destOrd="0" presId="urn:microsoft.com/office/officeart/2009/layout/CircleArrow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B331A4-2A99-4364-B5B4-8854F2CECE91}">
      <dsp:nvSpPr>
        <dsp:cNvPr id="0" name=""/>
        <dsp:cNvSpPr/>
      </dsp:nvSpPr>
      <dsp:spPr>
        <a:xfrm>
          <a:off x="438953" y="38036"/>
          <a:ext cx="7166066" cy="588340"/>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0640" rIns="60960" bIns="40640" numCol="1" spcCol="1270" anchor="ctr" anchorCtr="0">
          <a:noAutofit/>
        </a:bodyPr>
        <a:lstStyle/>
        <a:p>
          <a:pPr lvl="0" algn="ctr" defTabSz="1422400">
            <a:lnSpc>
              <a:spcPct val="90000"/>
            </a:lnSpc>
            <a:spcBef>
              <a:spcPct val="0"/>
            </a:spcBef>
            <a:spcAft>
              <a:spcPct val="35000"/>
            </a:spcAft>
          </a:pPr>
          <a:r>
            <a:rPr lang="en-US" sz="3200" kern="1200" dirty="0" smtClean="0"/>
            <a:t>CCS-ELA &amp; Literacy</a:t>
          </a:r>
          <a:endParaRPr lang="en-US" sz="3200" kern="1200" dirty="0"/>
        </a:p>
      </dsp:txBody>
      <dsp:txXfrm>
        <a:off x="456185" y="55268"/>
        <a:ext cx="7131602" cy="553876"/>
      </dsp:txXfrm>
    </dsp:sp>
    <dsp:sp modelId="{0912B255-822D-42AD-8D51-EAD24CC90B92}">
      <dsp:nvSpPr>
        <dsp:cNvPr id="0" name=""/>
        <dsp:cNvSpPr/>
      </dsp:nvSpPr>
      <dsp:spPr>
        <a:xfrm>
          <a:off x="1155560" y="626376"/>
          <a:ext cx="604033" cy="445168"/>
        </a:xfrm>
        <a:custGeom>
          <a:avLst/>
          <a:gdLst/>
          <a:ahLst/>
          <a:cxnLst/>
          <a:rect l="0" t="0" r="0" b="0"/>
          <a:pathLst>
            <a:path>
              <a:moveTo>
                <a:pt x="0" y="0"/>
              </a:moveTo>
              <a:lnTo>
                <a:pt x="0" y="445168"/>
              </a:lnTo>
              <a:lnTo>
                <a:pt x="604033" y="445168"/>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0415E90-D52D-48D0-83BA-D69F81D22A24}">
      <dsp:nvSpPr>
        <dsp:cNvPr id="0" name=""/>
        <dsp:cNvSpPr/>
      </dsp:nvSpPr>
      <dsp:spPr>
        <a:xfrm>
          <a:off x="1759594" y="779521"/>
          <a:ext cx="6400801" cy="584047"/>
        </a:xfrm>
        <a:prstGeom prst="roundRect">
          <a:avLst>
            <a:gd name="adj" fmla="val 10000"/>
          </a:avLst>
        </a:prstGeom>
        <a:solidFill>
          <a:schemeClr val="bg1">
            <a:alpha val="89804"/>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b="0" kern="1200" dirty="0" smtClean="0">
              <a:effectLst/>
            </a:rPr>
            <a:t>Successes and Challenges</a:t>
          </a:r>
          <a:endParaRPr lang="en-US" sz="2400" b="0" kern="1200" dirty="0">
            <a:effectLst/>
          </a:endParaRPr>
        </a:p>
      </dsp:txBody>
      <dsp:txXfrm>
        <a:off x="1776700" y="796627"/>
        <a:ext cx="6366589" cy="549835"/>
      </dsp:txXfrm>
    </dsp:sp>
    <dsp:sp modelId="{19D262A1-4F11-47A2-91BC-C1BB23103FA7}">
      <dsp:nvSpPr>
        <dsp:cNvPr id="0" name=""/>
        <dsp:cNvSpPr/>
      </dsp:nvSpPr>
      <dsp:spPr>
        <a:xfrm>
          <a:off x="1155560" y="626376"/>
          <a:ext cx="616062" cy="1191975"/>
        </a:xfrm>
        <a:custGeom>
          <a:avLst/>
          <a:gdLst/>
          <a:ahLst/>
          <a:cxnLst/>
          <a:rect l="0" t="0" r="0" b="0"/>
          <a:pathLst>
            <a:path>
              <a:moveTo>
                <a:pt x="0" y="0"/>
              </a:moveTo>
              <a:lnTo>
                <a:pt x="0" y="1191975"/>
              </a:lnTo>
              <a:lnTo>
                <a:pt x="616062" y="1191975"/>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825A28B-C7C5-4204-94C3-E8D7000EEC4F}">
      <dsp:nvSpPr>
        <dsp:cNvPr id="0" name=""/>
        <dsp:cNvSpPr/>
      </dsp:nvSpPr>
      <dsp:spPr>
        <a:xfrm>
          <a:off x="1771622" y="1526328"/>
          <a:ext cx="6400801" cy="584047"/>
        </a:xfrm>
        <a:prstGeom prst="roundRect">
          <a:avLst>
            <a:gd name="adj" fmla="val 10000"/>
          </a:avLst>
        </a:prstGeom>
        <a:solidFill>
          <a:schemeClr val="bg1">
            <a:alpha val="90000"/>
          </a:schemeClr>
        </a:solidFill>
        <a:ln w="25400" cap="flat" cmpd="sng" algn="ctr">
          <a:solidFill>
            <a:schemeClr val="accent5">
              <a:hueOff val="995144"/>
              <a:satOff val="8"/>
              <a:lumOff val="47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b="0" kern="1200" dirty="0" smtClean="0">
              <a:solidFill>
                <a:schemeClr val="tx1"/>
              </a:solidFill>
            </a:rPr>
            <a:t>Supporting Teachers in the Change Process</a:t>
          </a:r>
          <a:endParaRPr lang="en-US" sz="2400" b="0" kern="1200" dirty="0">
            <a:solidFill>
              <a:schemeClr val="tx1"/>
            </a:solidFill>
          </a:endParaRPr>
        </a:p>
      </dsp:txBody>
      <dsp:txXfrm>
        <a:off x="1788728" y="1543434"/>
        <a:ext cx="6366589" cy="549835"/>
      </dsp:txXfrm>
    </dsp:sp>
    <dsp:sp modelId="{0ECFACD2-E546-4248-9C0E-3A50A1F0895C}">
      <dsp:nvSpPr>
        <dsp:cNvPr id="0" name=""/>
        <dsp:cNvSpPr/>
      </dsp:nvSpPr>
      <dsp:spPr>
        <a:xfrm>
          <a:off x="1155560" y="626376"/>
          <a:ext cx="579975" cy="1994505"/>
        </a:xfrm>
        <a:custGeom>
          <a:avLst/>
          <a:gdLst/>
          <a:ahLst/>
          <a:cxnLst/>
          <a:rect l="0" t="0" r="0" b="0"/>
          <a:pathLst>
            <a:path>
              <a:moveTo>
                <a:pt x="0" y="0"/>
              </a:moveTo>
              <a:lnTo>
                <a:pt x="0" y="1994505"/>
              </a:lnTo>
              <a:lnTo>
                <a:pt x="579975" y="1994505"/>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BA4AD6F-2F38-4BDD-9216-4EDB340AA554}">
      <dsp:nvSpPr>
        <dsp:cNvPr id="0" name=""/>
        <dsp:cNvSpPr/>
      </dsp:nvSpPr>
      <dsp:spPr>
        <a:xfrm>
          <a:off x="1735536" y="2328858"/>
          <a:ext cx="6400801" cy="584047"/>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1990288"/>
              <a:satOff val="16"/>
              <a:lumOff val="94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b="0" kern="1200" dirty="0" smtClean="0"/>
            <a:t> </a:t>
          </a:r>
          <a:r>
            <a:rPr lang="en-US" sz="2400" b="0" kern="1200" dirty="0" smtClean="0">
              <a:effectLst/>
            </a:rPr>
            <a:t>EQuIP Quality Review Rubric</a:t>
          </a:r>
          <a:endParaRPr lang="en-US" sz="2400" b="0" kern="1200" dirty="0"/>
        </a:p>
      </dsp:txBody>
      <dsp:txXfrm>
        <a:off x="1752642" y="2345964"/>
        <a:ext cx="6366589" cy="549835"/>
      </dsp:txXfrm>
    </dsp:sp>
    <dsp:sp modelId="{0406E04E-E93F-457E-87F7-A76954C0A595}">
      <dsp:nvSpPr>
        <dsp:cNvPr id="0" name=""/>
        <dsp:cNvSpPr/>
      </dsp:nvSpPr>
      <dsp:spPr>
        <a:xfrm>
          <a:off x="1155560" y="626376"/>
          <a:ext cx="604033" cy="2769173"/>
        </a:xfrm>
        <a:custGeom>
          <a:avLst/>
          <a:gdLst/>
          <a:ahLst/>
          <a:cxnLst/>
          <a:rect l="0" t="0" r="0" b="0"/>
          <a:pathLst>
            <a:path>
              <a:moveTo>
                <a:pt x="0" y="0"/>
              </a:moveTo>
              <a:lnTo>
                <a:pt x="0" y="2769173"/>
              </a:lnTo>
              <a:lnTo>
                <a:pt x="604033" y="2769173"/>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85DB2E2-94C8-4BD6-A25B-A6DF9906D3CD}">
      <dsp:nvSpPr>
        <dsp:cNvPr id="0" name=""/>
        <dsp:cNvSpPr/>
      </dsp:nvSpPr>
      <dsp:spPr>
        <a:xfrm>
          <a:off x="1759594" y="3103526"/>
          <a:ext cx="6400801" cy="584047"/>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2985433"/>
              <a:satOff val="25"/>
              <a:lumOff val="141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b="0" kern="1200" dirty="0" smtClean="0"/>
            <a:t> Collaborative Examination of Student Work</a:t>
          </a:r>
          <a:endParaRPr lang="en-US" sz="2400" b="1" kern="1200" dirty="0"/>
        </a:p>
      </dsp:txBody>
      <dsp:txXfrm>
        <a:off x="1776700" y="3120632"/>
        <a:ext cx="6366589" cy="549835"/>
      </dsp:txXfrm>
    </dsp:sp>
    <dsp:sp modelId="{EAE06A4B-E2F4-450E-A32E-CE90F69ACE9D}">
      <dsp:nvSpPr>
        <dsp:cNvPr id="0" name=""/>
        <dsp:cNvSpPr/>
      </dsp:nvSpPr>
      <dsp:spPr>
        <a:xfrm>
          <a:off x="1155560" y="626376"/>
          <a:ext cx="604033" cy="3543841"/>
        </a:xfrm>
        <a:custGeom>
          <a:avLst/>
          <a:gdLst/>
          <a:ahLst/>
          <a:cxnLst/>
          <a:rect l="0" t="0" r="0" b="0"/>
          <a:pathLst>
            <a:path>
              <a:moveTo>
                <a:pt x="0" y="0"/>
              </a:moveTo>
              <a:lnTo>
                <a:pt x="0" y="3543841"/>
              </a:lnTo>
              <a:lnTo>
                <a:pt x="604033" y="3543841"/>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E7641CE-B900-42CE-95C2-E273ADCC88DD}">
      <dsp:nvSpPr>
        <dsp:cNvPr id="0" name=""/>
        <dsp:cNvSpPr/>
      </dsp:nvSpPr>
      <dsp:spPr>
        <a:xfrm>
          <a:off x="1759594" y="3878194"/>
          <a:ext cx="6400801" cy="584047"/>
        </a:xfrm>
        <a:prstGeom prst="roundRect">
          <a:avLst>
            <a:gd name="adj" fmla="val 10000"/>
          </a:avLst>
        </a:prstGeom>
        <a:solidFill>
          <a:srgbClr val="FFFF00"/>
        </a:solidFill>
        <a:ln w="25400" cap="flat" cmpd="sng" algn="ctr">
          <a:solidFill>
            <a:schemeClr val="accent5">
              <a:hueOff val="3980577"/>
              <a:satOff val="33"/>
              <a:lumOff val="188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endParaRPr lang="en-US" sz="2400" b="1" kern="1200" dirty="0"/>
        </a:p>
      </dsp:txBody>
      <dsp:txXfrm>
        <a:off x="1776700" y="3895300"/>
        <a:ext cx="6366589" cy="549835"/>
      </dsp:txXfrm>
    </dsp:sp>
    <dsp:sp modelId="{D6D83934-8F65-4CE3-BDF6-A562D014C213}">
      <dsp:nvSpPr>
        <dsp:cNvPr id="0" name=""/>
        <dsp:cNvSpPr/>
      </dsp:nvSpPr>
      <dsp:spPr>
        <a:xfrm>
          <a:off x="1155560" y="626376"/>
          <a:ext cx="549427" cy="4318509"/>
        </a:xfrm>
        <a:custGeom>
          <a:avLst/>
          <a:gdLst/>
          <a:ahLst/>
          <a:cxnLst/>
          <a:rect l="0" t="0" r="0" b="0"/>
          <a:pathLst>
            <a:path>
              <a:moveTo>
                <a:pt x="0" y="0"/>
              </a:moveTo>
              <a:lnTo>
                <a:pt x="0" y="4318509"/>
              </a:lnTo>
              <a:lnTo>
                <a:pt x="549427" y="4318509"/>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023C7BC-B81F-415D-9331-3B05B09BCB9D}">
      <dsp:nvSpPr>
        <dsp:cNvPr id="0" name=""/>
        <dsp:cNvSpPr/>
      </dsp:nvSpPr>
      <dsp:spPr>
        <a:xfrm>
          <a:off x="1704987" y="4652863"/>
          <a:ext cx="6400801" cy="584047"/>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4975721"/>
              <a:satOff val="41"/>
              <a:lumOff val="235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b="0" kern="1200" dirty="0" smtClean="0"/>
            <a:t>Reflection and Planning</a:t>
          </a:r>
          <a:endParaRPr lang="en-US" sz="2400" b="0" kern="1200" dirty="0"/>
        </a:p>
      </dsp:txBody>
      <dsp:txXfrm>
        <a:off x="1722093" y="4669969"/>
        <a:ext cx="6366589" cy="54983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3.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5" rIns="94229" bIns="47115" rtlCol="0"/>
          <a:lstStyle>
            <a:lvl1pPr algn="l">
              <a:defRPr sz="1200"/>
            </a:lvl1pPr>
          </a:lstStyle>
          <a:p>
            <a:endParaRPr lang="en-US" dirty="0"/>
          </a:p>
        </p:txBody>
      </p:sp>
      <p:sp>
        <p:nvSpPr>
          <p:cNvPr id="3" name="Date Placeholder 2"/>
          <p:cNvSpPr>
            <a:spLocks noGrp="1"/>
          </p:cNvSpPr>
          <p:nvPr>
            <p:ph type="dt" sz="quarter" idx="1"/>
          </p:nvPr>
        </p:nvSpPr>
        <p:spPr>
          <a:xfrm>
            <a:off x="4023093" y="0"/>
            <a:ext cx="3077739" cy="469424"/>
          </a:xfrm>
          <a:prstGeom prst="rect">
            <a:avLst/>
          </a:prstGeom>
        </p:spPr>
        <p:txBody>
          <a:bodyPr vert="horz" lIns="94229" tIns="47115" rIns="94229" bIns="47115" rtlCol="0"/>
          <a:lstStyle>
            <a:lvl1pPr algn="r">
              <a:defRPr sz="1200"/>
            </a:lvl1pPr>
          </a:lstStyle>
          <a:p>
            <a:fld id="{3B46E3D7-5A05-4181-B712-1EC3FC55BC14}" type="datetimeFigureOut">
              <a:rPr lang="en-US" smtClean="0"/>
              <a:pPr/>
              <a:t>1/16/2015</a:t>
            </a:fld>
            <a:endParaRPr lang="en-US" dirty="0"/>
          </a:p>
        </p:txBody>
      </p:sp>
      <p:sp>
        <p:nvSpPr>
          <p:cNvPr id="4" name="Footer Placeholder 3"/>
          <p:cNvSpPr>
            <a:spLocks noGrp="1"/>
          </p:cNvSpPr>
          <p:nvPr>
            <p:ph type="ftr" sz="quarter" idx="2"/>
          </p:nvPr>
        </p:nvSpPr>
        <p:spPr>
          <a:xfrm>
            <a:off x="0" y="8917422"/>
            <a:ext cx="3077739" cy="469424"/>
          </a:xfrm>
          <a:prstGeom prst="rect">
            <a:avLst/>
          </a:prstGeom>
        </p:spPr>
        <p:txBody>
          <a:bodyPr vert="horz" lIns="94229" tIns="47115" rIns="94229" bIns="47115"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3093" y="8917422"/>
            <a:ext cx="3077739" cy="469424"/>
          </a:xfrm>
          <a:prstGeom prst="rect">
            <a:avLst/>
          </a:prstGeom>
        </p:spPr>
        <p:txBody>
          <a:bodyPr vert="horz" lIns="94229" tIns="47115" rIns="94229" bIns="47115" rtlCol="0" anchor="b"/>
          <a:lstStyle>
            <a:lvl1pPr algn="r">
              <a:defRPr sz="1200"/>
            </a:lvl1pPr>
          </a:lstStyle>
          <a:p>
            <a:fld id="{C2A77012-468A-4389-BDBB-3E5F798584D9}" type="slidenum">
              <a:rPr lang="en-US" smtClean="0"/>
              <a:pPr/>
              <a:t>‹#›</a:t>
            </a:fld>
            <a:endParaRPr lang="en-US" dirty="0"/>
          </a:p>
        </p:txBody>
      </p:sp>
    </p:spTree>
    <p:extLst>
      <p:ext uri="{BB962C8B-B14F-4D97-AF65-F5344CB8AC3E}">
        <p14:creationId xmlns:p14="http://schemas.microsoft.com/office/powerpoint/2010/main" val="2390878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5"/>
          </a:xfrm>
          <a:prstGeom prst="rect">
            <a:avLst/>
          </a:prstGeom>
        </p:spPr>
        <p:txBody>
          <a:bodyPr vert="horz" lIns="94229" tIns="47115" rIns="94229" bIns="47115" rtlCol="0"/>
          <a:lstStyle>
            <a:lvl1pPr algn="l">
              <a:defRPr sz="1200"/>
            </a:lvl1pPr>
          </a:lstStyle>
          <a:p>
            <a:endParaRPr lang="en-US" dirty="0"/>
          </a:p>
        </p:txBody>
      </p:sp>
      <p:sp>
        <p:nvSpPr>
          <p:cNvPr id="3" name="Date Placeholder 2"/>
          <p:cNvSpPr>
            <a:spLocks noGrp="1"/>
          </p:cNvSpPr>
          <p:nvPr>
            <p:ph type="dt" idx="1"/>
          </p:nvPr>
        </p:nvSpPr>
        <p:spPr>
          <a:xfrm>
            <a:off x="4023093" y="0"/>
            <a:ext cx="3077739" cy="471055"/>
          </a:xfrm>
          <a:prstGeom prst="rect">
            <a:avLst/>
          </a:prstGeom>
        </p:spPr>
        <p:txBody>
          <a:bodyPr vert="horz" lIns="94229" tIns="47115" rIns="94229" bIns="47115" rtlCol="0"/>
          <a:lstStyle>
            <a:lvl1pPr algn="r">
              <a:defRPr sz="1200"/>
            </a:lvl1pPr>
          </a:lstStyle>
          <a:p>
            <a:fld id="{B133EB38-C064-4C52-A35D-D40DB2B7683B}" type="datetimeFigureOut">
              <a:rPr lang="en-US" smtClean="0"/>
              <a:pPr/>
              <a:t>1/16/2015</a:t>
            </a:fld>
            <a:endParaRPr lang="en-US" dirty="0"/>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9" tIns="47115" rIns="94229" bIns="47115" rtlCol="0" anchor="ctr"/>
          <a:lstStyle/>
          <a:p>
            <a:endParaRPr lang="en-US" dirty="0"/>
          </a:p>
        </p:txBody>
      </p:sp>
      <p:sp>
        <p:nvSpPr>
          <p:cNvPr id="5" name="Notes Placeholder 4"/>
          <p:cNvSpPr>
            <a:spLocks noGrp="1"/>
          </p:cNvSpPr>
          <p:nvPr>
            <p:ph type="body" sz="quarter" idx="3"/>
          </p:nvPr>
        </p:nvSpPr>
        <p:spPr>
          <a:xfrm>
            <a:off x="710248" y="4518203"/>
            <a:ext cx="5681980" cy="3696712"/>
          </a:xfrm>
          <a:prstGeom prst="rect">
            <a:avLst/>
          </a:prstGeom>
        </p:spPr>
        <p:txBody>
          <a:bodyPr vert="horz" lIns="94229" tIns="47115" rIns="94229" bIns="471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7423"/>
            <a:ext cx="3077739" cy="471054"/>
          </a:xfrm>
          <a:prstGeom prst="rect">
            <a:avLst/>
          </a:prstGeom>
        </p:spPr>
        <p:txBody>
          <a:bodyPr vert="horz" lIns="94229" tIns="47115" rIns="94229" bIns="47115"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3" y="8917423"/>
            <a:ext cx="3077739" cy="471054"/>
          </a:xfrm>
          <a:prstGeom prst="rect">
            <a:avLst/>
          </a:prstGeom>
        </p:spPr>
        <p:txBody>
          <a:bodyPr vert="horz" lIns="94229" tIns="47115" rIns="94229" bIns="47115" rtlCol="0" anchor="b"/>
          <a:lstStyle>
            <a:lvl1pPr algn="r">
              <a:defRPr sz="1200"/>
            </a:lvl1pPr>
          </a:lstStyle>
          <a:p>
            <a:fld id="{E538F621-8F2C-4F90-852A-E36809B397B3}" type="slidenum">
              <a:rPr lang="en-US" smtClean="0"/>
              <a:pPr/>
              <a:t>‹#›</a:t>
            </a:fld>
            <a:endParaRPr lang="en-US" dirty="0"/>
          </a:p>
        </p:txBody>
      </p:sp>
    </p:spTree>
    <p:extLst>
      <p:ext uri="{BB962C8B-B14F-4D97-AF65-F5344CB8AC3E}">
        <p14:creationId xmlns:p14="http://schemas.microsoft.com/office/powerpoint/2010/main" val="4007924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53</a:t>
            </a:fld>
            <a:endParaRPr lang="en-US" dirty="0"/>
          </a:p>
        </p:txBody>
      </p:sp>
    </p:spTree>
    <p:extLst>
      <p:ext uri="{BB962C8B-B14F-4D97-AF65-F5344CB8AC3E}">
        <p14:creationId xmlns:p14="http://schemas.microsoft.com/office/powerpoint/2010/main" val="1584867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200" kern="1200" dirty="0" smtClean="0">
                <a:solidFill>
                  <a:schemeClr val="tx1"/>
                </a:solidFill>
                <a:latin typeface="+mn-lt"/>
                <a:ea typeface="+mn-ea"/>
                <a:cs typeface="+mn-cs"/>
              </a:rPr>
              <a:t>40 minutes</a:t>
            </a:r>
            <a:endParaRPr lang="en-US" sz="1200" kern="1200" dirty="0">
              <a:solidFill>
                <a:schemeClr val="tx1"/>
              </a:solidFill>
              <a:latin typeface="+mn-lt"/>
              <a:ea typeface="+mn-ea"/>
              <a:cs typeface="+mn-cs"/>
            </a:endParaRPr>
          </a:p>
        </p:txBody>
      </p:sp>
      <p:sp>
        <p:nvSpPr>
          <p:cNvPr id="32772" name="Slide Number Placeholder 3"/>
          <p:cNvSpPr>
            <a:spLocks noGrp="1"/>
          </p:cNvSpPr>
          <p:nvPr>
            <p:ph type="sldNum" sz="quarter" idx="5"/>
          </p:nvPr>
        </p:nvSpPr>
        <p:spPr bwMode="auto">
          <a:noFill/>
          <a:ln>
            <a:miter lim="800000"/>
            <a:headEnd/>
            <a:tailEnd/>
          </a:ln>
        </p:spPr>
        <p:txBody>
          <a:bodyPr/>
          <a:lstStyle/>
          <a:p>
            <a:fld id="{90E29521-7DDA-47DF-BDFE-23AF3E195B9A}" type="slidenum">
              <a:rPr lang="en-US"/>
              <a:pPr/>
              <a:t>54</a:t>
            </a:fld>
            <a:endParaRPr lang="en-US" dirty="0"/>
          </a:p>
        </p:txBody>
      </p:sp>
    </p:spTree>
    <p:extLst>
      <p:ext uri="{BB962C8B-B14F-4D97-AF65-F5344CB8AC3E}">
        <p14:creationId xmlns:p14="http://schemas.microsoft.com/office/powerpoint/2010/main" val="22040381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Approximate start time 1:15</a:t>
            </a:r>
          </a:p>
          <a:p>
            <a:pPr eaLnBrk="1" hangingPunct="1">
              <a:spcBef>
                <a:spcPct val="0"/>
              </a:spcBef>
            </a:pPr>
            <a:r>
              <a:rPr lang="en-US" dirty="0" smtClean="0"/>
              <a:t>75 minutes. </a:t>
            </a:r>
          </a:p>
          <a:p>
            <a:pPr eaLnBrk="1" hangingPunct="1">
              <a:spcBef>
                <a:spcPct val="0"/>
              </a:spcBef>
            </a:pPr>
            <a:r>
              <a:rPr lang="en-US" dirty="0" smtClean="0"/>
              <a:t>Introductory slides take 15 minutes</a:t>
            </a:r>
          </a:p>
        </p:txBody>
      </p:sp>
      <p:sp>
        <p:nvSpPr>
          <p:cNvPr id="144388"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Public Consulting Group</a:t>
            </a:r>
          </a:p>
        </p:txBody>
      </p:sp>
      <p:sp>
        <p:nvSpPr>
          <p:cNvPr id="63493" name="Date Placeholder 4"/>
          <p:cNvSpPr>
            <a:spLocks noGrp="1"/>
          </p:cNvSpPr>
          <p:nvPr>
            <p:ph type="dt" sz="quarter" idx="1"/>
          </p:nvPr>
        </p:nvSpPr>
        <p:spPr bwMode="auto">
          <a:noFill/>
          <a:ln>
            <a:miter lim="800000"/>
            <a:headEnd/>
            <a:tailEnd/>
          </a:ln>
        </p:spPr>
        <p:txBody>
          <a:bodyPr anchor="t"/>
          <a:lstStyle/>
          <a:p>
            <a:fld id="{6CB26986-BD78-4EC4-A503-44E8A663A55E}" type="datetime1">
              <a:rPr lang="en-US" smtClean="0">
                <a:latin typeface="Arial" pitchFamily="34" charset="0"/>
              </a:rPr>
              <a:pPr/>
              <a:t>1/16/2015</a:t>
            </a:fld>
            <a:endParaRPr lang="en-US" dirty="0" smtClean="0">
              <a:latin typeface="Arial" pitchFamily="34" charset="0"/>
            </a:endParaRPr>
          </a:p>
        </p:txBody>
      </p:sp>
      <p:sp>
        <p:nvSpPr>
          <p:cNvPr id="144390"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dirty="0" smtClean="0"/>
              <a:t>www.publicconsultinggroup.com</a:t>
            </a:r>
          </a:p>
        </p:txBody>
      </p:sp>
      <p:sp>
        <p:nvSpPr>
          <p:cNvPr id="63495" name="Slide Number Placeholder 6"/>
          <p:cNvSpPr>
            <a:spLocks noGrp="1"/>
          </p:cNvSpPr>
          <p:nvPr>
            <p:ph type="sldNum" sz="quarter" idx="5"/>
          </p:nvPr>
        </p:nvSpPr>
        <p:spPr bwMode="auto">
          <a:noFill/>
          <a:ln>
            <a:miter lim="800000"/>
            <a:headEnd/>
            <a:tailEnd/>
          </a:ln>
        </p:spPr>
        <p:txBody>
          <a:bodyPr/>
          <a:lstStyle/>
          <a:p>
            <a:fld id="{BE5951FD-B765-42FF-87D2-C588A0BA8096}" type="slidenum">
              <a:rPr lang="en-US"/>
              <a:pPr/>
              <a:t>55</a:t>
            </a:fld>
            <a:endParaRPr lang="en-US" dirty="0"/>
          </a:p>
        </p:txBody>
      </p:sp>
    </p:spTree>
    <p:extLst>
      <p:ext uri="{BB962C8B-B14F-4D97-AF65-F5344CB8AC3E}">
        <p14:creationId xmlns:p14="http://schemas.microsoft.com/office/powerpoint/2010/main" val="9993258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is intended as the introduction/rationale</a:t>
            </a:r>
            <a:r>
              <a:rPr lang="en-US" baseline="0" dirty="0" smtClean="0"/>
              <a:t> to the CT Core Standards Classroom “Look Fors” tool that CT has created for to both teachers and coaches to use when observing a well aligned lesson for feedback and coaching. The “Look Fors” tool was built from the Instructional Practice guide, used nationwide, and has been specially modified to guide CCS-aligned instruction in a non-evaluative way. Using a consistent tool that all staff are aware of provides for consistent messages and makes for deeper understandings of practice.</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56</a:t>
            </a:fld>
            <a:endParaRPr lang="en-US" dirty="0"/>
          </a:p>
        </p:txBody>
      </p:sp>
    </p:spTree>
    <p:extLst>
      <p:ext uri="{BB962C8B-B14F-4D97-AF65-F5344CB8AC3E}">
        <p14:creationId xmlns:p14="http://schemas.microsoft.com/office/powerpoint/2010/main" val="12072323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57</a:t>
            </a:fld>
            <a:endParaRPr lang="en-US" dirty="0"/>
          </a:p>
        </p:txBody>
      </p:sp>
    </p:spTree>
    <p:extLst>
      <p:ext uri="{BB962C8B-B14F-4D97-AF65-F5344CB8AC3E}">
        <p14:creationId xmlns:p14="http://schemas.microsoft.com/office/powerpoint/2010/main" val="37654560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guide has been recently developed by the CSDE for all schools.  The Classroom “Look Fors” Guide is based on the Instructional Practice Guide from Student Achievement Partners.  However, let participants know that the state has made additions based on feedback from teachers and districts.  The laminated version can be used as a flipbook that will provide additional supports for coaches as they observe lessons.</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58</a:t>
            </a:fld>
            <a:endParaRPr lang="en-US" dirty="0"/>
          </a:p>
        </p:txBody>
      </p:sp>
    </p:spTree>
    <p:extLst>
      <p:ext uri="{BB962C8B-B14F-4D97-AF65-F5344CB8AC3E}">
        <p14:creationId xmlns:p14="http://schemas.microsoft.com/office/powerpoint/2010/main" val="34544031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Review</a:t>
            </a:r>
            <a:r>
              <a:rPr lang="en-US" baseline="0" dirty="0" smtClean="0"/>
              <a:t> the slide and briefly review each area. The participants will be taking a closer look before they observe the video lesson.  </a:t>
            </a:r>
          </a:p>
          <a:p>
            <a:endParaRPr lang="en-US" baseline="0" dirty="0" smtClean="0"/>
          </a:p>
          <a:p>
            <a:r>
              <a:rPr lang="en-US" baseline="0" dirty="0" smtClean="0"/>
              <a:t>Remind participants that there is a specific rubric for Grades K-2 that addresses the foundational skills and the shared nature of literacy in the early grades. </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59</a:t>
            </a:fld>
            <a:endParaRPr lang="en-US" dirty="0"/>
          </a:p>
        </p:txBody>
      </p:sp>
    </p:spTree>
    <p:extLst>
      <p:ext uri="{BB962C8B-B14F-4D97-AF65-F5344CB8AC3E}">
        <p14:creationId xmlns:p14="http://schemas.microsoft.com/office/powerpoint/2010/main" val="8517689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ct val="0"/>
              </a:spcBef>
              <a:spcAft>
                <a:spcPts val="0"/>
              </a:spcAft>
              <a:buClrTx/>
              <a:buSzTx/>
              <a:buFontTx/>
              <a:buNone/>
              <a:tabLst/>
              <a:defRPr/>
            </a:pPr>
            <a:r>
              <a:rPr lang="en-US" sz="1200" kern="1200" dirty="0" smtClean="0">
                <a:solidFill>
                  <a:schemeClr val="tx1"/>
                </a:solidFill>
                <a:effectLst/>
                <a:latin typeface="+mn-lt"/>
                <a:ea typeface="+mn-ea"/>
                <a:cs typeface="+mn-cs"/>
              </a:rPr>
              <a:t>30 minutes</a:t>
            </a:r>
          </a:p>
          <a:p>
            <a:pPr marL="0" marR="0" indent="0" algn="l" defTabSz="914400" rtl="0" eaLnBrk="1" fontAlgn="auto" latinLnBrk="0" hangingPunct="1">
              <a:lnSpc>
                <a:spcPct val="100000"/>
              </a:lnSpc>
              <a:spcBef>
                <a:spcPct val="0"/>
              </a:spcBef>
              <a:spcAft>
                <a:spcPts val="0"/>
              </a:spcAft>
              <a:buClrTx/>
              <a:buSzTx/>
              <a:buFontTx/>
              <a:buNone/>
              <a:tabLst/>
              <a:defRPr/>
            </a:pPr>
            <a:r>
              <a:rPr lang="en-US" sz="1200" kern="1200" dirty="0" smtClean="0">
                <a:solidFill>
                  <a:schemeClr val="tx1"/>
                </a:solidFill>
                <a:effectLst/>
                <a:latin typeface="+mn-lt"/>
                <a:ea typeface="+mn-ea"/>
                <a:cs typeface="+mn-cs"/>
              </a:rPr>
              <a:t>Video</a:t>
            </a:r>
            <a:r>
              <a:rPr lang="en-US" sz="1200" kern="1200" baseline="0" dirty="0" smtClean="0">
                <a:solidFill>
                  <a:schemeClr val="tx1"/>
                </a:solidFill>
                <a:effectLst/>
                <a:latin typeface="+mn-lt"/>
                <a:ea typeface="+mn-ea"/>
                <a:cs typeface="+mn-cs"/>
              </a:rPr>
              <a:t> Lesson: https://www.youtube.com/watch?v=KhJHzabXTSE  </a:t>
            </a:r>
          </a:p>
          <a:p>
            <a:pPr marL="0" marR="0" indent="0" algn="l" defTabSz="914400" rtl="0" eaLnBrk="1" fontAlgn="auto" latinLnBrk="0" hangingPunct="1">
              <a:lnSpc>
                <a:spcPct val="100000"/>
              </a:lnSpc>
              <a:spcBef>
                <a:spcPct val="0"/>
              </a:spcBef>
              <a:spcAft>
                <a:spcPts val="0"/>
              </a:spcAft>
              <a:buClrTx/>
              <a:buSzTx/>
              <a:buFontTx/>
              <a:buNone/>
              <a:tabLst/>
              <a:defRPr/>
            </a:pPr>
            <a:r>
              <a:rPr lang="en-US" sz="1200" kern="1200" baseline="0" dirty="0" smtClean="0">
                <a:solidFill>
                  <a:schemeClr val="tx1"/>
                </a:solidFill>
                <a:effectLst/>
                <a:latin typeface="+mn-lt"/>
                <a:ea typeface="+mn-ea"/>
                <a:cs typeface="+mn-cs"/>
              </a:rPr>
              <a:t>In this section, coaches will be using the Classroom “Look Fors” guide to observe a lesson. It is important not to expect the coaches to focus on all five areas so remind them to divide up sections amongst the members of their group. Since this is a fifth grade classroom, you should let the participants know that the foundational skills section would not be an appropriate focus area. After they have watched the video they should spend time discussing what they saw and what was put into their notes. Direct them to discussion questions in the Participant Guide.</a:t>
            </a:r>
            <a:endParaRPr lang="en-US" sz="1200" kern="1200" dirty="0" smtClean="0">
              <a:solidFill>
                <a:schemeClr val="tx1"/>
              </a:solidFill>
              <a:effectLst/>
              <a:latin typeface="+mn-lt"/>
              <a:ea typeface="+mn-ea"/>
              <a:cs typeface="+mn-cs"/>
            </a:endParaRPr>
          </a:p>
        </p:txBody>
      </p:sp>
      <p:sp>
        <p:nvSpPr>
          <p:cNvPr id="129028"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Public Consulting Group</a:t>
            </a:r>
          </a:p>
        </p:txBody>
      </p:sp>
      <p:sp>
        <p:nvSpPr>
          <p:cNvPr id="55301" name="Date Placeholder 4"/>
          <p:cNvSpPr>
            <a:spLocks noGrp="1"/>
          </p:cNvSpPr>
          <p:nvPr>
            <p:ph type="dt" sz="quarter" idx="1"/>
          </p:nvPr>
        </p:nvSpPr>
        <p:spPr bwMode="auto">
          <a:noFill/>
          <a:ln>
            <a:miter lim="800000"/>
            <a:headEnd/>
            <a:tailEnd/>
          </a:ln>
        </p:spPr>
        <p:txBody>
          <a:bodyPr anchor="t"/>
          <a:lstStyle/>
          <a:p>
            <a:fld id="{83650957-5588-4AF8-B1C2-AD4A265A75AC}" type="datetime1">
              <a:rPr lang="en-US" smtClean="0">
                <a:latin typeface="Arial" pitchFamily="34" charset="0"/>
              </a:rPr>
              <a:pPr/>
              <a:t>1/16/2015</a:t>
            </a:fld>
            <a:endParaRPr lang="en-US" dirty="0" smtClean="0">
              <a:latin typeface="Arial" pitchFamily="34" charset="0"/>
            </a:endParaRPr>
          </a:p>
        </p:txBody>
      </p:sp>
      <p:sp>
        <p:nvSpPr>
          <p:cNvPr id="129030"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dirty="0" smtClean="0"/>
              <a:t>www.publicconsultinggroup.com</a:t>
            </a:r>
          </a:p>
        </p:txBody>
      </p:sp>
      <p:sp>
        <p:nvSpPr>
          <p:cNvPr id="55303" name="Slide Number Placeholder 6"/>
          <p:cNvSpPr>
            <a:spLocks noGrp="1"/>
          </p:cNvSpPr>
          <p:nvPr>
            <p:ph type="sldNum" sz="quarter" idx="5"/>
          </p:nvPr>
        </p:nvSpPr>
        <p:spPr bwMode="auto">
          <a:noFill/>
          <a:ln>
            <a:miter lim="800000"/>
            <a:headEnd/>
            <a:tailEnd/>
          </a:ln>
        </p:spPr>
        <p:txBody>
          <a:bodyPr/>
          <a:lstStyle/>
          <a:p>
            <a:fld id="{F1C7C0BE-9DD9-4E63-AD34-7189FB19A7BC}" type="slidenum">
              <a:rPr lang="en-US"/>
              <a:pPr/>
              <a:t>60</a:t>
            </a:fld>
            <a:endParaRPr lang="en-US" dirty="0"/>
          </a:p>
        </p:txBody>
      </p:sp>
    </p:spTree>
    <p:extLst>
      <p:ext uri="{BB962C8B-B14F-4D97-AF65-F5344CB8AC3E}">
        <p14:creationId xmlns:p14="http://schemas.microsoft.com/office/powerpoint/2010/main" val="29033685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9.png"/></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4" name="TextBox 3"/>
          <p:cNvSpPr txBox="1"/>
          <p:nvPr userDrawn="1"/>
        </p:nvSpPr>
        <p:spPr>
          <a:xfrm>
            <a:off x="3679665" y="6137910"/>
            <a:ext cx="1783080" cy="523220"/>
          </a:xfrm>
          <a:prstGeom prst="rect">
            <a:avLst/>
          </a:prstGeom>
          <a:noFill/>
        </p:spPr>
        <p:txBody>
          <a:bodyPr wrap="square" rtlCol="0">
            <a:spAutoFit/>
          </a:bodyPr>
          <a:lstStyle/>
          <a:p>
            <a:r>
              <a:rPr lang="en-US" sz="2800" baseline="0" dirty="0" smtClean="0">
                <a:solidFill>
                  <a:schemeClr val="bg1"/>
                </a:solidFill>
              </a:rPr>
              <a:t>Activity 5a</a:t>
            </a:r>
            <a:endParaRPr lang="en-US" sz="2800" dirty="0">
              <a:solidFill>
                <a:schemeClr val="bg1"/>
              </a:solidFill>
            </a:endParaRPr>
          </a:p>
        </p:txBody>
      </p:sp>
    </p:spTree>
    <p:extLst>
      <p:ext uri="{BB962C8B-B14F-4D97-AF65-F5344CB8AC3E}">
        <p14:creationId xmlns:p14="http://schemas.microsoft.com/office/powerpoint/2010/main" val="3621810249"/>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859572"/>
            <a:ext cx="3017520" cy="1371600"/>
          </a:xfrm>
        </p:spPr>
        <p:txBody>
          <a:bodyPr anchor="b"/>
          <a:lstStyle>
            <a:lvl1pPr>
              <a:defRPr sz="24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86200" y="859572"/>
            <a:ext cx="4629150" cy="492454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384048" y="2344479"/>
            <a:ext cx="3017520" cy="338328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975478268"/>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384048" y="228600"/>
            <a:ext cx="8229600" cy="664797"/>
          </a:xfrm>
        </p:spPr>
        <p:txBody>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7"/>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8"/>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53518600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Bullet Slide 1">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3505200"/>
          </a:xfrm>
        </p:spPr>
        <p:txBody>
          <a:bodyPr/>
          <a:lstStyle>
            <a:lvl1pPr>
              <a:defRPr sz="1800"/>
            </a:lvl1pPr>
            <a:lvl2pPr>
              <a:defRPr sz="1600"/>
            </a:lvl2pPr>
            <a:lvl3pPr>
              <a:defRPr sz="140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457200" y="533400"/>
            <a:ext cx="6858000" cy="838200"/>
          </a:xfrm>
        </p:spPr>
        <p:txBody>
          <a:bodyPr/>
          <a:lstStyle>
            <a:lvl1pPr>
              <a:defRPr sz="3200">
                <a:solidFill>
                  <a:srgbClr val="214291"/>
                </a:solidFill>
              </a:defRPr>
            </a:lvl1pPr>
          </a:lstStyle>
          <a:p>
            <a:r>
              <a:rPr lang="en-US" dirty="0" smtClean="0"/>
              <a:t>Click to edit Master title style</a:t>
            </a:r>
            <a:endParaRPr lang="en-US" dirty="0"/>
          </a:p>
        </p:txBody>
      </p:sp>
      <p:sp>
        <p:nvSpPr>
          <p:cNvPr id="4" name="Footer Placeholder 4"/>
          <p:cNvSpPr>
            <a:spLocks noGrp="1"/>
          </p:cNvSpPr>
          <p:nvPr>
            <p:ph type="ftr" sz="quarter" idx="10"/>
          </p:nvPr>
        </p:nvSpPr>
        <p:spPr>
          <a:xfrm>
            <a:off x="5638800" y="6019800"/>
            <a:ext cx="2057400" cy="365125"/>
          </a:xfrm>
        </p:spPr>
        <p:txBody>
          <a:bodyPr/>
          <a:lstStyle>
            <a:lvl1pPr>
              <a:defRPr/>
            </a:lvl1pPr>
          </a:lstStyle>
          <a:p>
            <a:pPr>
              <a:defRPr/>
            </a:pPr>
            <a:endParaRPr lang="en-US" dirty="0"/>
          </a:p>
        </p:txBody>
      </p:sp>
      <p:sp>
        <p:nvSpPr>
          <p:cNvPr id="5" name="Slide Number Placeholder 5"/>
          <p:cNvSpPr>
            <a:spLocks noGrp="1"/>
          </p:cNvSpPr>
          <p:nvPr>
            <p:ph type="sldNum" sz="quarter" idx="11"/>
          </p:nvPr>
        </p:nvSpPr>
        <p:spPr>
          <a:xfrm>
            <a:off x="7772400" y="6019800"/>
            <a:ext cx="914400" cy="365125"/>
          </a:xfrm>
        </p:spPr>
        <p:txBody>
          <a:bodyPr/>
          <a:lstStyle>
            <a:lvl1pPr>
              <a:defRPr/>
            </a:lvl1pPr>
          </a:lstStyle>
          <a:p>
            <a:pPr>
              <a:defRPr/>
            </a:pPr>
            <a:fld id="{89B261EF-24E7-4286-97C7-81257D0A83CF}" type="slidenum">
              <a:rPr lang="en-US"/>
              <a:pPr>
                <a:defRPr/>
              </a:pPr>
              <a:t>‹#›</a:t>
            </a:fld>
            <a:endParaRPr lang="en-US" dirty="0"/>
          </a:p>
        </p:txBody>
      </p:sp>
    </p:spTree>
    <p:extLst>
      <p:ext uri="{BB962C8B-B14F-4D97-AF65-F5344CB8AC3E}">
        <p14:creationId xmlns:p14="http://schemas.microsoft.com/office/powerpoint/2010/main" val="3139852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ext Slide 2">
    <p:spTree>
      <p:nvGrpSpPr>
        <p:cNvPr id="1" name=""/>
        <p:cNvGrpSpPr/>
        <p:nvPr/>
      </p:nvGrpSpPr>
      <p:grpSpPr>
        <a:xfrm>
          <a:off x="0" y="0"/>
          <a:ext cx="0" cy="0"/>
          <a:chOff x="0" y="0"/>
          <a:chExt cx="0" cy="0"/>
        </a:xfrm>
      </p:grpSpPr>
      <p:pic>
        <p:nvPicPr>
          <p:cNvPr id="4" name="Picture 7" descr="FL Common Core_slide5.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7" name="Content Placeholder 2"/>
          <p:cNvSpPr>
            <a:spLocks noGrp="1"/>
          </p:cNvSpPr>
          <p:nvPr>
            <p:ph idx="1"/>
          </p:nvPr>
        </p:nvSpPr>
        <p:spPr>
          <a:xfrm>
            <a:off x="457200" y="1295400"/>
            <a:ext cx="7848600" cy="40386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1"/>
          <p:cNvSpPr>
            <a:spLocks noGrp="1"/>
          </p:cNvSpPr>
          <p:nvPr>
            <p:ph type="title"/>
          </p:nvPr>
        </p:nvSpPr>
        <p:spPr>
          <a:xfrm>
            <a:off x="457200" y="381000"/>
            <a:ext cx="6858000" cy="655638"/>
          </a:xfrm>
        </p:spPr>
        <p:txBody>
          <a:bodyPr>
            <a:noAutofit/>
          </a:bodyPr>
          <a:lstStyle>
            <a:lvl1pPr>
              <a:defRPr sz="3200">
                <a:solidFill>
                  <a:srgbClr val="214291"/>
                </a:solidFill>
              </a:defRPr>
            </a:lvl1pPr>
          </a:lstStyle>
          <a:p>
            <a:r>
              <a:rPr lang="en-US" dirty="0" smtClean="0"/>
              <a:t>Click to edit Master title style</a:t>
            </a:r>
            <a:endParaRPr lang="en-US" dirty="0"/>
          </a:p>
        </p:txBody>
      </p:sp>
      <p:sp>
        <p:nvSpPr>
          <p:cNvPr id="5" name="Footer Placeholder 4"/>
          <p:cNvSpPr>
            <a:spLocks noGrp="1"/>
          </p:cNvSpPr>
          <p:nvPr>
            <p:ph type="ftr" sz="quarter" idx="10"/>
          </p:nvPr>
        </p:nvSpPr>
        <p:spPr>
          <a:xfrm>
            <a:off x="5638800" y="6019800"/>
            <a:ext cx="2057400" cy="365125"/>
          </a:xfrm>
        </p:spPr>
        <p:txBody>
          <a:bodyPr/>
          <a:lstStyle>
            <a:lvl1pPr>
              <a:defRPr/>
            </a:lvl1pPr>
          </a:lstStyle>
          <a:p>
            <a:pPr>
              <a:defRPr/>
            </a:pPr>
            <a:endParaRPr lang="en-US" dirty="0"/>
          </a:p>
        </p:txBody>
      </p:sp>
      <p:sp>
        <p:nvSpPr>
          <p:cNvPr id="6" name="Slide Number Placeholder 5"/>
          <p:cNvSpPr>
            <a:spLocks noGrp="1"/>
          </p:cNvSpPr>
          <p:nvPr>
            <p:ph type="sldNum" sz="quarter" idx="11"/>
          </p:nvPr>
        </p:nvSpPr>
        <p:spPr>
          <a:xfrm>
            <a:off x="7772400" y="6019800"/>
            <a:ext cx="914400" cy="365125"/>
          </a:xfrm>
        </p:spPr>
        <p:txBody>
          <a:bodyPr/>
          <a:lstStyle>
            <a:lvl1pPr>
              <a:defRPr/>
            </a:lvl1pPr>
          </a:lstStyle>
          <a:p>
            <a:pPr>
              <a:defRPr/>
            </a:pPr>
            <a:fld id="{E79DD212-8C5B-45AF-A324-258777B5B133}" type="slidenum">
              <a:rPr lang="en-US"/>
              <a:pPr>
                <a:defRPr/>
              </a:pPr>
              <a:t>‹#›</a:t>
            </a:fld>
            <a:endParaRPr lang="en-US" dirty="0"/>
          </a:p>
        </p:txBody>
      </p:sp>
    </p:spTree>
    <p:extLst>
      <p:ext uri="{BB962C8B-B14F-4D97-AF65-F5344CB8AC3E}">
        <p14:creationId xmlns:p14="http://schemas.microsoft.com/office/powerpoint/2010/main" val="6369575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pic>
        <p:nvPicPr>
          <p:cNvPr id="3" name="Picture 6" descr="FL Common Core_v3_slide4.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2"/>
          <p:cNvSpPr>
            <a:spLocks noGrp="1"/>
          </p:cNvSpPr>
          <p:nvPr>
            <p:ph type="ftr" sz="quarter" idx="10"/>
          </p:nvPr>
        </p:nvSpPr>
        <p:spPr/>
        <p:txBody>
          <a:bodyPr/>
          <a:lstStyle>
            <a:lvl1pPr>
              <a:defRPr/>
            </a:lvl1pPr>
          </a:lstStyle>
          <a:p>
            <a:pPr>
              <a:defRPr/>
            </a:pPr>
            <a:endParaRPr lang="en-US" dirty="0"/>
          </a:p>
        </p:txBody>
      </p:sp>
      <p:sp>
        <p:nvSpPr>
          <p:cNvPr id="5" name="Slide Number Placeholder 3"/>
          <p:cNvSpPr>
            <a:spLocks noGrp="1"/>
          </p:cNvSpPr>
          <p:nvPr>
            <p:ph type="sldNum" sz="quarter" idx="11"/>
          </p:nvPr>
        </p:nvSpPr>
        <p:spPr/>
        <p:txBody>
          <a:bodyPr/>
          <a:lstStyle>
            <a:lvl1pPr>
              <a:defRPr/>
            </a:lvl1pPr>
          </a:lstStyle>
          <a:p>
            <a:pPr>
              <a:defRPr/>
            </a:pPr>
            <a:fld id="{686B3373-2011-4B00-8622-1F14BFBCD868}" type="slidenum">
              <a:rPr lang="en-US"/>
              <a:pPr>
                <a:defRPr/>
              </a:pPr>
              <a:t>‹#›</a:t>
            </a:fld>
            <a:endParaRPr lang="en-US" dirty="0"/>
          </a:p>
        </p:txBody>
      </p:sp>
    </p:spTree>
    <p:extLst>
      <p:ext uri="{BB962C8B-B14F-4D97-AF65-F5344CB8AC3E}">
        <p14:creationId xmlns:p14="http://schemas.microsoft.com/office/powerpoint/2010/main" val="29714617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7772400" cy="8382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295400" y="1219200"/>
            <a:ext cx="7620000" cy="5257800"/>
          </a:xfrm>
        </p:spPr>
        <p:txBody>
          <a:bodyPr>
            <a:normAutofit/>
          </a:bodyPr>
          <a:lstStyle/>
          <a:p>
            <a:pPr lvl="0"/>
            <a:endParaRPr lang="en-US" noProof="0" dirty="0" smtClean="0"/>
          </a:p>
        </p:txBody>
      </p:sp>
    </p:spTree>
    <p:extLst>
      <p:ext uri="{BB962C8B-B14F-4D97-AF65-F5344CB8AC3E}">
        <p14:creationId xmlns:p14="http://schemas.microsoft.com/office/powerpoint/2010/main" val="25507703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Blank with Head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0"/>
            <a:ext cx="6324600" cy="1082618"/>
          </a:xfrm>
        </p:spPr>
        <p:txBody>
          <a:bodyPr>
            <a:noAutofit/>
          </a:bodyPr>
          <a:lstStyle>
            <a:lvl1pPr>
              <a:defRPr sz="3600">
                <a:solidFill>
                  <a:schemeClr val="bg1"/>
                </a:solidFill>
              </a:defRPr>
            </a:lvl1p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04F3F0ED-5301-444F-822B-A5BAEE12A09F}" type="slidenum">
              <a:rPr lang="en-US" smtClean="0"/>
              <a:pPr/>
              <a:t>‹#›</a:t>
            </a:fld>
            <a:endParaRPr lang="en-US" dirty="0"/>
          </a:p>
        </p:txBody>
      </p:sp>
      <p:sp>
        <p:nvSpPr>
          <p:cNvPr id="9" name="Content Placeholder 2"/>
          <p:cNvSpPr>
            <a:spLocks noGrp="1"/>
          </p:cNvSpPr>
          <p:nvPr>
            <p:ph idx="1"/>
          </p:nvPr>
        </p:nvSpPr>
        <p:spPr>
          <a:xfrm>
            <a:off x="457200" y="1371601"/>
            <a:ext cx="8229600" cy="4648199"/>
          </a:xfrm>
        </p:spPr>
        <p:txBody>
          <a:bodyPr>
            <a:noAutofit/>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1484261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2209800"/>
            <a:ext cx="4038600" cy="3916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09800"/>
            <a:ext cx="4038600" cy="3916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943565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Text Slide 1">
    <p:spTree>
      <p:nvGrpSpPr>
        <p:cNvPr id="1" name=""/>
        <p:cNvGrpSpPr/>
        <p:nvPr/>
      </p:nvGrpSpPr>
      <p:grpSpPr>
        <a:xfrm>
          <a:off x="0" y="0"/>
          <a:ext cx="0" cy="0"/>
          <a:chOff x="0" y="0"/>
          <a:chExt cx="0" cy="0"/>
        </a:xfrm>
      </p:grpSpPr>
      <p:sp>
        <p:nvSpPr>
          <p:cNvPr id="7" name="Content Placeholder 2"/>
          <p:cNvSpPr>
            <a:spLocks noGrp="1"/>
          </p:cNvSpPr>
          <p:nvPr>
            <p:ph idx="1"/>
          </p:nvPr>
        </p:nvSpPr>
        <p:spPr>
          <a:xfrm>
            <a:off x="533400" y="1524000"/>
            <a:ext cx="8153400" cy="3886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457200" y="563562"/>
            <a:ext cx="6858000" cy="655638"/>
          </a:xfrm>
        </p:spPr>
        <p:txBody>
          <a:bodyPr>
            <a:noAutofit/>
          </a:bodyPr>
          <a:lstStyle>
            <a:lvl1pPr>
              <a:defRPr lang="en-US" dirty="0"/>
            </a:lvl1pPr>
          </a:lstStyle>
          <a:p>
            <a:r>
              <a:rPr lang="en-US" dirty="0" smtClean="0"/>
              <a:t>Click to edit Master title style</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9"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1348252090"/>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673913053"/>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384048" y="1417320"/>
            <a:ext cx="8153400" cy="3973033"/>
          </a:xfrm>
        </p:spPr>
        <p:txBody>
          <a:bodyPr/>
          <a:lstStyle>
            <a:lvl1pPr>
              <a:defRPr sz="3200"/>
            </a:lvl1pPr>
            <a:lvl2pPr>
              <a:defRPr sz="28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384048" y="228600"/>
            <a:ext cx="8153400" cy="1066800"/>
          </a:xfrm>
        </p:spPr>
        <p:txBody>
          <a:bodyPr>
            <a:normAutofit/>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1700329948"/>
      </p:ext>
    </p:extLst>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2302515"/>
            <a:ext cx="7886700" cy="1218795"/>
          </a:xfrm>
        </p:spPr>
        <p:txBody>
          <a:bodyPr anchor="b"/>
          <a:lstStyle>
            <a:lvl1pPr>
              <a:defRPr sz="4400"/>
            </a:lvl1pPr>
          </a:lstStyle>
          <a:p>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623888" y="4257858"/>
            <a:ext cx="7886700" cy="1231106"/>
          </a:xfrm>
        </p:spPr>
        <p:txBody>
          <a:bodyPr/>
          <a:lstStyle>
            <a:lvl1pPr marL="393192" indent="-402336" algn="l" defTabSz="914363" rtl="0" eaLnBrk="1" latinLnBrk="0" hangingPunct="1">
              <a:lnSpc>
                <a:spcPct val="90000"/>
              </a:lnSpc>
              <a:spcBef>
                <a:spcPts val="1200"/>
              </a:spcBef>
              <a:buFontTx/>
              <a:buBlip>
                <a:blip r:embed="rId2"/>
              </a:buBlip>
              <a:defRPr lang="en-US" sz="4000" kern="1200" dirty="0" smtClean="0">
                <a:solidFill>
                  <a:srgbClr val="000000"/>
                </a:solidFill>
                <a:latin typeface="+mn-lt"/>
                <a:ea typeface="+mn-ea"/>
                <a:cs typeface="+mn-cs"/>
              </a:defRPr>
            </a:lvl1pPr>
            <a:lvl2pPr marL="393192" indent="-402336">
              <a:spcBef>
                <a:spcPts val="1200"/>
              </a:spcBef>
              <a:buNone/>
              <a:defRPr lang="en-US" sz="4000" kern="1200" dirty="0" smtClean="0">
                <a:solidFill>
                  <a:srgbClr val="000000"/>
                </a:solidFill>
                <a:latin typeface="+mn-lt"/>
                <a:ea typeface="+mn-ea"/>
                <a:cs typeface="+mn-cs"/>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a:t>
            </a:r>
          </a:p>
          <a:p>
            <a:pPr marL="914400" lvl="1" indent="-396875" algn="l" defTabSz="914363" rtl="0" eaLnBrk="1" latinLnBrk="0" hangingPunct="1">
              <a:lnSpc>
                <a:spcPct val="90000"/>
              </a:lnSpc>
              <a:spcBef>
                <a:spcPct val="20000"/>
              </a:spcBef>
              <a:buFontTx/>
              <a:buBlip>
                <a:blip r:embed="rId3"/>
              </a:buBlip>
            </a:pPr>
            <a:r>
              <a:rPr lang="en-US" dirty="0" smtClean="0"/>
              <a:t>Click to edit</a:t>
            </a: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7D5C1135-EF3A-441C-9DC2-8C709DF76F72}" type="slidenum">
              <a:rPr lang="en-US" smtClean="0"/>
              <a:pPr/>
              <a:t>‹#›</a:t>
            </a:fld>
            <a:endParaRPr lang="en-US" dirty="0"/>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3888" y="658432"/>
            <a:ext cx="2209524" cy="495238"/>
          </a:xfrm>
          <a:prstGeom prst="rect">
            <a:avLst/>
          </a:prstGeom>
        </p:spPr>
      </p:pic>
      <p:cxnSp>
        <p:nvCxnSpPr>
          <p:cNvPr id="8" name="Straight Connector 7"/>
          <p:cNvCxnSpPr/>
          <p:nvPr userDrawn="1"/>
        </p:nvCxnSpPr>
        <p:spPr>
          <a:xfrm>
            <a:off x="0" y="3889583"/>
            <a:ext cx="9144000" cy="0"/>
          </a:xfrm>
          <a:prstGeom prst="line">
            <a:avLst/>
          </a:prstGeom>
          <a:ln w="508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45992261"/>
      </p:ext>
    </p:extLst>
  </p:cSld>
  <p:clrMapOvr>
    <a:masterClrMapping/>
  </p:clrMapOvr>
  <p:transition>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5"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49824183"/>
      </p:ext>
    </p:extLst>
  </p:cSld>
  <p:clrMapOvr>
    <a:masterClrMapping/>
  </p:clrMapOvr>
  <p:transition>
    <p:fade/>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4"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435126039"/>
      </p:ext>
    </p:extLst>
  </p:cSld>
  <p:clrMapOvr>
    <a:masterClrMapping/>
  </p:clrMapOvr>
  <p:transition>
    <p:fade/>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457200" y="533400"/>
            <a:ext cx="8229600" cy="664797"/>
          </a:xfrm>
        </p:spPr>
        <p:txBody>
          <a:bodyPr/>
          <a:lstStyle>
            <a:lvl1pPr>
              <a:defRPr lang="en-US" dirty="0"/>
            </a:lvl1pPr>
          </a:lstStyle>
          <a:p>
            <a:r>
              <a:rPr lang="en-US" dirty="0" smtClean="0"/>
              <a:t>Click to edit Master title style</a:t>
            </a:r>
            <a:endParaRPr lang="en-US" dirty="0"/>
          </a:p>
        </p:txBody>
      </p:sp>
      <p:sp>
        <p:nvSpPr>
          <p:cNvPr id="15" name="Footer Placeholder 17"/>
          <p:cNvSpPr>
            <a:spLocks noGrp="1"/>
          </p:cNvSpPr>
          <p:nvPr>
            <p:ph type="ftr" sz="quarter" idx="17"/>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16" name="Slide Number Placeholder 18"/>
          <p:cNvSpPr>
            <a:spLocks noGrp="1"/>
          </p:cNvSpPr>
          <p:nvPr>
            <p:ph type="sldNum" sz="quarter" idx="18"/>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95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353660848"/>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ext Slide 1">
    <p:spTree>
      <p:nvGrpSpPr>
        <p:cNvPr id="1" name=""/>
        <p:cNvGrpSpPr/>
        <p:nvPr/>
      </p:nvGrpSpPr>
      <p:grpSpPr>
        <a:xfrm>
          <a:off x="0" y="0"/>
          <a:ext cx="0" cy="0"/>
          <a:chOff x="0" y="0"/>
          <a:chExt cx="0" cy="0"/>
        </a:xfrm>
      </p:grpSpPr>
      <p:sp>
        <p:nvSpPr>
          <p:cNvPr id="7" name="Content Placeholder 2"/>
          <p:cNvSpPr>
            <a:spLocks noGrp="1"/>
          </p:cNvSpPr>
          <p:nvPr>
            <p:ph idx="1"/>
          </p:nvPr>
        </p:nvSpPr>
        <p:spPr>
          <a:xfrm>
            <a:off x="533400" y="1524000"/>
            <a:ext cx="8153400" cy="3886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457200" y="563562"/>
            <a:ext cx="6858000" cy="655638"/>
          </a:xfrm>
        </p:spPr>
        <p:txBody>
          <a:bodyPr>
            <a:noAutofit/>
          </a:bodyPr>
          <a:lstStyle>
            <a:lvl1pPr>
              <a:defRPr lang="en-US" dirty="0"/>
            </a:lvl1pPr>
          </a:lstStyle>
          <a:p>
            <a:r>
              <a:rPr lang="en-US" dirty="0" smtClean="0"/>
              <a:t>Click to edit Master title style</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9"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2981906300"/>
      </p:ext>
    </p:extLst>
  </p:cSld>
  <p:clrMapOvr>
    <a:masterClrMapping/>
  </p:clrMapOvr>
  <p:transition>
    <p:fade/>
  </p:transition>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Text Slide 2">
    <p:spTree>
      <p:nvGrpSpPr>
        <p:cNvPr id="1" name=""/>
        <p:cNvGrpSpPr/>
        <p:nvPr/>
      </p:nvGrpSpPr>
      <p:grpSpPr>
        <a:xfrm>
          <a:off x="0" y="0"/>
          <a:ext cx="0" cy="0"/>
          <a:chOff x="0" y="0"/>
          <a:chExt cx="0" cy="0"/>
        </a:xfrm>
      </p:grpSpPr>
      <p:pic>
        <p:nvPicPr>
          <p:cNvPr id="4" name="Picture 7" descr="FL Common Core_slide5.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7" name="Content Placeholder 2"/>
          <p:cNvSpPr>
            <a:spLocks noGrp="1"/>
          </p:cNvSpPr>
          <p:nvPr>
            <p:ph idx="1"/>
          </p:nvPr>
        </p:nvSpPr>
        <p:spPr>
          <a:xfrm>
            <a:off x="457200" y="1295400"/>
            <a:ext cx="7848600" cy="40386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1"/>
          <p:cNvSpPr>
            <a:spLocks noGrp="1"/>
          </p:cNvSpPr>
          <p:nvPr>
            <p:ph type="title"/>
          </p:nvPr>
        </p:nvSpPr>
        <p:spPr>
          <a:xfrm>
            <a:off x="457200" y="381000"/>
            <a:ext cx="6858000" cy="655638"/>
          </a:xfrm>
        </p:spPr>
        <p:txBody>
          <a:bodyPr>
            <a:noAutofit/>
          </a:bodyPr>
          <a:lstStyle>
            <a:lvl1pPr>
              <a:defRPr sz="3200">
                <a:solidFill>
                  <a:srgbClr val="214291"/>
                </a:solidFill>
              </a:defRPr>
            </a:lvl1pPr>
          </a:lstStyle>
          <a:p>
            <a:r>
              <a:rPr lang="en-US" dirty="0" smtClean="0"/>
              <a:t>Click to edit Master title style</a:t>
            </a:r>
            <a:endParaRPr lang="en-US" dirty="0"/>
          </a:p>
        </p:txBody>
      </p:sp>
      <p:sp>
        <p:nvSpPr>
          <p:cNvPr id="5" name="Footer Placeholder 4"/>
          <p:cNvSpPr>
            <a:spLocks noGrp="1"/>
          </p:cNvSpPr>
          <p:nvPr>
            <p:ph type="ftr" sz="quarter" idx="10"/>
          </p:nvPr>
        </p:nvSpPr>
        <p:spPr>
          <a:xfrm>
            <a:off x="5638800" y="6019800"/>
            <a:ext cx="2057400" cy="365125"/>
          </a:xfrm>
        </p:spPr>
        <p:txBody>
          <a:bodyPr/>
          <a:lstStyle>
            <a:lvl1pPr>
              <a:defRPr/>
            </a:lvl1pPr>
          </a:lstStyle>
          <a:p>
            <a:pPr>
              <a:defRPr/>
            </a:pPr>
            <a:endParaRPr lang="en-US" dirty="0"/>
          </a:p>
        </p:txBody>
      </p:sp>
      <p:sp>
        <p:nvSpPr>
          <p:cNvPr id="6" name="Slide Number Placeholder 5"/>
          <p:cNvSpPr>
            <a:spLocks noGrp="1"/>
          </p:cNvSpPr>
          <p:nvPr>
            <p:ph type="sldNum" sz="quarter" idx="11"/>
          </p:nvPr>
        </p:nvSpPr>
        <p:spPr>
          <a:xfrm>
            <a:off x="7772400" y="6019800"/>
            <a:ext cx="914400" cy="365125"/>
          </a:xfrm>
        </p:spPr>
        <p:txBody>
          <a:bodyPr/>
          <a:lstStyle>
            <a:lvl1pPr>
              <a:defRPr/>
            </a:lvl1pPr>
          </a:lstStyle>
          <a:p>
            <a:pPr>
              <a:defRPr/>
            </a:pPr>
            <a:fld id="{14665A4F-6890-4258-AD1E-01AB3F1CF128}" type="slidenum">
              <a:rPr lang="en-US"/>
              <a:pPr>
                <a:defRPr/>
              </a:pPr>
              <a:t>‹#›</a:t>
            </a:fld>
            <a:endParaRPr lang="en-US" dirty="0"/>
          </a:p>
        </p:txBody>
      </p:sp>
    </p:spTree>
    <p:extLst>
      <p:ext uri="{BB962C8B-B14F-4D97-AF65-F5344CB8AC3E}">
        <p14:creationId xmlns:p14="http://schemas.microsoft.com/office/powerpoint/2010/main" val="49840887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cSld name="Bullet Slide 1">
    <p:spTree>
      <p:nvGrpSpPr>
        <p:cNvPr id="1" name=""/>
        <p:cNvGrpSpPr/>
        <p:nvPr/>
      </p:nvGrpSpPr>
      <p:grpSpPr>
        <a:xfrm>
          <a:off x="0" y="0"/>
          <a:ext cx="0" cy="0"/>
          <a:chOff x="0" y="0"/>
          <a:chExt cx="0" cy="0"/>
        </a:xfrm>
      </p:grpSpPr>
      <p:pic>
        <p:nvPicPr>
          <p:cNvPr id="4" name="Picture 6" descr="FL Common Core_v2_slide3.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3" name="Content Placeholder 2"/>
          <p:cNvSpPr>
            <a:spLocks noGrp="1"/>
          </p:cNvSpPr>
          <p:nvPr>
            <p:ph idx="1"/>
          </p:nvPr>
        </p:nvSpPr>
        <p:spPr>
          <a:xfrm>
            <a:off x="457200" y="1828800"/>
            <a:ext cx="8229600" cy="3505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457200" y="533400"/>
            <a:ext cx="6858000" cy="838200"/>
          </a:xfrm>
        </p:spPr>
        <p:txBody>
          <a:bodyPr/>
          <a:lstStyle>
            <a:lvl1pPr>
              <a:defRPr sz="3200">
                <a:solidFill>
                  <a:srgbClr val="214291"/>
                </a:solidFill>
              </a:defRPr>
            </a:lvl1pPr>
          </a:lstStyle>
          <a:p>
            <a:r>
              <a:rPr lang="en-US" dirty="0" smtClean="0"/>
              <a:t>Click to edit Master title style</a:t>
            </a:r>
            <a:endParaRPr lang="en-US" dirty="0"/>
          </a:p>
        </p:txBody>
      </p:sp>
      <p:sp>
        <p:nvSpPr>
          <p:cNvPr id="5" name="Footer Placeholder 4"/>
          <p:cNvSpPr>
            <a:spLocks noGrp="1"/>
          </p:cNvSpPr>
          <p:nvPr>
            <p:ph type="ftr" sz="quarter" idx="10"/>
          </p:nvPr>
        </p:nvSpPr>
        <p:spPr>
          <a:xfrm>
            <a:off x="5638800" y="6019800"/>
            <a:ext cx="2057400" cy="365125"/>
          </a:xfrm>
        </p:spPr>
        <p:txBody>
          <a:bodyPr/>
          <a:lstStyle>
            <a:lvl1pPr>
              <a:defRPr/>
            </a:lvl1pPr>
          </a:lstStyle>
          <a:p>
            <a:pPr>
              <a:defRPr/>
            </a:pPr>
            <a:endParaRPr lang="en-US" dirty="0"/>
          </a:p>
        </p:txBody>
      </p:sp>
      <p:sp>
        <p:nvSpPr>
          <p:cNvPr id="6" name="Slide Number Placeholder 5"/>
          <p:cNvSpPr>
            <a:spLocks noGrp="1"/>
          </p:cNvSpPr>
          <p:nvPr>
            <p:ph type="sldNum" sz="quarter" idx="11"/>
          </p:nvPr>
        </p:nvSpPr>
        <p:spPr>
          <a:xfrm>
            <a:off x="7772400" y="6019800"/>
            <a:ext cx="914400" cy="365125"/>
          </a:xfrm>
        </p:spPr>
        <p:txBody>
          <a:bodyPr/>
          <a:lstStyle>
            <a:lvl1pPr>
              <a:defRPr/>
            </a:lvl1pPr>
          </a:lstStyle>
          <a:p>
            <a:pPr>
              <a:defRPr/>
            </a:pPr>
            <a:fld id="{E5394ED1-7638-4D33-85F6-57DE3A38E4F1}" type="slidenum">
              <a:rPr lang="en-US"/>
              <a:pPr>
                <a:defRPr/>
              </a:pPr>
              <a:t>‹#›</a:t>
            </a:fld>
            <a:endParaRPr lang="en-US" dirty="0"/>
          </a:p>
        </p:txBody>
      </p:sp>
    </p:spTree>
    <p:extLst>
      <p:ext uri="{BB962C8B-B14F-4D97-AF65-F5344CB8AC3E}">
        <p14:creationId xmlns:p14="http://schemas.microsoft.com/office/powerpoint/2010/main" val="130259356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cSld name="Bullet Slide 2">
    <p:spTree>
      <p:nvGrpSpPr>
        <p:cNvPr id="1" name=""/>
        <p:cNvGrpSpPr/>
        <p:nvPr/>
      </p:nvGrpSpPr>
      <p:grpSpPr>
        <a:xfrm>
          <a:off x="0" y="0"/>
          <a:ext cx="0" cy="0"/>
          <a:chOff x="0" y="0"/>
          <a:chExt cx="0" cy="0"/>
        </a:xfrm>
      </p:grpSpPr>
      <p:pic>
        <p:nvPicPr>
          <p:cNvPr id="5" name="Picture 6" descr="FL Common Core_v3_slide4.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a:xfrm>
            <a:off x="457200" y="533400"/>
            <a:ext cx="8229600" cy="655638"/>
          </a:xfrm>
        </p:spPr>
        <p:txBody>
          <a:bodyPr/>
          <a:lstStyle>
            <a:lvl1pPr>
              <a:defRPr sz="2800">
                <a:solidFill>
                  <a:schemeClr val="accent3"/>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371601"/>
            <a:ext cx="4038600" cy="3962399"/>
          </a:xfrm>
        </p:spPr>
        <p:txBody>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371601"/>
            <a:ext cx="4038600" cy="3962399"/>
          </a:xfrm>
        </p:spPr>
        <p:txBody>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4"/>
          <p:cNvSpPr>
            <a:spLocks noGrp="1"/>
          </p:cNvSpPr>
          <p:nvPr>
            <p:ph type="ftr" sz="quarter" idx="10"/>
          </p:nvPr>
        </p:nvSpPr>
        <p:spPr>
          <a:xfrm>
            <a:off x="5638800" y="6019800"/>
            <a:ext cx="2057400" cy="365125"/>
          </a:xfrm>
        </p:spPr>
        <p:txBody>
          <a:bodyPr/>
          <a:lstStyle>
            <a:lvl1pPr>
              <a:defRPr/>
            </a:lvl1pPr>
          </a:lstStyle>
          <a:p>
            <a:pPr>
              <a:defRPr/>
            </a:pPr>
            <a:endParaRPr lang="en-US" dirty="0"/>
          </a:p>
        </p:txBody>
      </p:sp>
      <p:sp>
        <p:nvSpPr>
          <p:cNvPr id="7" name="Slide Number Placeholder 5"/>
          <p:cNvSpPr>
            <a:spLocks noGrp="1"/>
          </p:cNvSpPr>
          <p:nvPr>
            <p:ph type="sldNum" sz="quarter" idx="11"/>
          </p:nvPr>
        </p:nvSpPr>
        <p:spPr>
          <a:xfrm>
            <a:off x="7772400" y="6019800"/>
            <a:ext cx="914400" cy="365125"/>
          </a:xfrm>
        </p:spPr>
        <p:txBody>
          <a:bodyPr/>
          <a:lstStyle>
            <a:lvl1pPr>
              <a:defRPr/>
            </a:lvl1pPr>
          </a:lstStyle>
          <a:p>
            <a:pPr>
              <a:defRPr/>
            </a:pPr>
            <a:fld id="{0D288AF7-C783-45D7-B44B-0AD2C6E9C3BE}" type="slidenum">
              <a:rPr lang="en-US"/>
              <a:pPr>
                <a:defRPr/>
              </a:pPr>
              <a:t>‹#›</a:t>
            </a:fld>
            <a:endParaRPr lang="en-US" dirty="0"/>
          </a:p>
        </p:txBody>
      </p:sp>
    </p:spTree>
    <p:extLst>
      <p:ext uri="{BB962C8B-B14F-4D97-AF65-F5344CB8AC3E}">
        <p14:creationId xmlns:p14="http://schemas.microsoft.com/office/powerpoint/2010/main" val="312438562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840084944"/>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506729684"/>
      </p:ext>
    </p:extLst>
  </p:cSld>
  <p:clrMapOvr>
    <a:masterClrMapping/>
  </p:clrMapOvr>
  <p:transition>
    <p:fade/>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grpSp>
        <p:nvGrpSpPr>
          <p:cNvPr id="2" name="Group 31"/>
          <p:cNvGrpSpPr>
            <a:grpSpLocks/>
          </p:cNvGrpSpPr>
          <p:nvPr userDrawn="1"/>
        </p:nvGrpSpPr>
        <p:grpSpPr bwMode="auto">
          <a:xfrm>
            <a:off x="0" y="0"/>
            <a:ext cx="9144000" cy="1289050"/>
            <a:chOff x="0" y="-3175"/>
            <a:chExt cx="9144000" cy="1289050"/>
          </a:xfrm>
        </p:grpSpPr>
        <p:pic>
          <p:nvPicPr>
            <p:cNvPr id="3" name="Picture 9" descr="_0015_16.jpg"/>
            <p:cNvPicPr>
              <a:picLocks noChangeAspect="1"/>
            </p:cNvPicPr>
            <p:nvPr/>
          </p:nvPicPr>
          <p:blipFill>
            <a:blip r:embed="rId2">
              <a:extLst>
                <a:ext uri="{28A0092B-C50C-407E-A947-70E740481C1C}">
                  <a14:useLocalDpi xmlns:a14="http://schemas.microsoft.com/office/drawing/2010/main" val="0"/>
                </a:ext>
              </a:extLst>
            </a:blip>
            <a:srcRect b="4274"/>
            <a:stretch>
              <a:fillRect/>
            </a:stretch>
          </p:blipFill>
          <p:spPr bwMode="auto">
            <a:xfrm>
              <a:off x="0" y="0"/>
              <a:ext cx="9144000" cy="128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Freeform 21"/>
            <p:cNvSpPr>
              <a:spLocks/>
            </p:cNvSpPr>
            <p:nvPr/>
          </p:nvSpPr>
          <p:spPr bwMode="auto">
            <a:xfrm>
              <a:off x="1371600" y="-3175"/>
              <a:ext cx="7256463" cy="1289050"/>
            </a:xfrm>
            <a:custGeom>
              <a:avLst/>
              <a:gdLst/>
              <a:ahLst/>
              <a:cxnLst>
                <a:cxn ang="0">
                  <a:pos x="0" y="0"/>
                </a:cxn>
                <a:cxn ang="0">
                  <a:pos x="3216" y="0"/>
                </a:cxn>
                <a:cxn ang="0">
                  <a:pos x="4560" y="810"/>
                </a:cxn>
                <a:cxn ang="0">
                  <a:pos x="0" y="810"/>
                </a:cxn>
                <a:cxn ang="0">
                  <a:pos x="0" y="0"/>
                </a:cxn>
              </a:cxnLst>
              <a:rect l="0" t="0" r="r" b="b"/>
              <a:pathLst>
                <a:path w="4560" h="810">
                  <a:moveTo>
                    <a:pt x="0" y="0"/>
                  </a:moveTo>
                  <a:lnTo>
                    <a:pt x="3216" y="0"/>
                  </a:lnTo>
                  <a:lnTo>
                    <a:pt x="4560" y="810"/>
                  </a:lnTo>
                  <a:lnTo>
                    <a:pt x="0" y="810"/>
                  </a:lnTo>
                  <a:lnTo>
                    <a:pt x="0" y="0"/>
                  </a:lnTo>
                  <a:close/>
                </a:path>
              </a:pathLst>
            </a:custGeom>
            <a:solidFill>
              <a:schemeClr val="bg1"/>
            </a:solidFill>
            <a:ln w="9525" cap="flat" cmpd="sng">
              <a:noFill/>
              <a:prstDash val="solid"/>
              <a:round/>
              <a:headEnd/>
              <a:tailEnd/>
            </a:ln>
            <a:effectLst/>
          </p:spPr>
          <p:txBody>
            <a:bodyPr wrap="none" anchor="ctr"/>
            <a:lstStyle/>
            <a:p>
              <a:pPr algn="ctr">
                <a:defRPr/>
              </a:pPr>
              <a:endParaRPr lang="en-US" dirty="0">
                <a:latin typeface="Arial" pitchFamily="-109" charset="0"/>
                <a:ea typeface="+mn-ea"/>
                <a:cs typeface="+mn-cs"/>
              </a:endParaRPr>
            </a:p>
          </p:txBody>
        </p:sp>
        <p:sp>
          <p:nvSpPr>
            <p:cNvPr id="5" name="Freeform 21"/>
            <p:cNvSpPr>
              <a:spLocks/>
            </p:cNvSpPr>
            <p:nvPr/>
          </p:nvSpPr>
          <p:spPr bwMode="auto">
            <a:xfrm>
              <a:off x="0" y="0"/>
              <a:ext cx="7239000" cy="1285875"/>
            </a:xfrm>
            <a:custGeom>
              <a:avLst/>
              <a:gdLst/>
              <a:ahLst/>
              <a:cxnLst>
                <a:cxn ang="0">
                  <a:pos x="0" y="0"/>
                </a:cxn>
                <a:cxn ang="0">
                  <a:pos x="3216" y="0"/>
                </a:cxn>
                <a:cxn ang="0">
                  <a:pos x="4560" y="810"/>
                </a:cxn>
                <a:cxn ang="0">
                  <a:pos x="0" y="810"/>
                </a:cxn>
                <a:cxn ang="0">
                  <a:pos x="0" y="0"/>
                </a:cxn>
              </a:cxnLst>
              <a:rect l="0" t="0" r="r" b="b"/>
              <a:pathLst>
                <a:path w="4560" h="810">
                  <a:moveTo>
                    <a:pt x="0" y="0"/>
                  </a:moveTo>
                  <a:lnTo>
                    <a:pt x="3216" y="0"/>
                  </a:lnTo>
                  <a:lnTo>
                    <a:pt x="4560" y="810"/>
                  </a:lnTo>
                  <a:lnTo>
                    <a:pt x="0" y="810"/>
                  </a:lnTo>
                  <a:lnTo>
                    <a:pt x="0" y="0"/>
                  </a:lnTo>
                  <a:close/>
                </a:path>
              </a:pathLst>
            </a:custGeom>
            <a:solidFill>
              <a:srgbClr val="0091B2"/>
            </a:solidFill>
            <a:ln w="9525" cap="flat" cmpd="sng">
              <a:noFill/>
              <a:prstDash val="solid"/>
              <a:round/>
              <a:headEnd/>
              <a:tailEnd/>
            </a:ln>
            <a:effectLst/>
          </p:spPr>
          <p:txBody>
            <a:bodyPr wrap="none" anchor="ctr"/>
            <a:lstStyle/>
            <a:p>
              <a:pPr algn="ctr">
                <a:defRPr/>
              </a:pPr>
              <a:endParaRPr lang="en-US" dirty="0">
                <a:latin typeface="Arial" pitchFamily="-109" charset="0"/>
                <a:ea typeface="+mn-ea"/>
                <a:cs typeface="+mn-cs"/>
              </a:endParaRPr>
            </a:p>
          </p:txBody>
        </p:sp>
      </p:grpSp>
      <p:sp>
        <p:nvSpPr>
          <p:cNvPr id="6" name="Slide Number Placeholder 2"/>
          <p:cNvSpPr>
            <a:spLocks noGrp="1"/>
          </p:cNvSpPr>
          <p:nvPr>
            <p:ph type="sldNum" sz="quarter" idx="10"/>
          </p:nvPr>
        </p:nvSpPr>
        <p:spPr/>
        <p:txBody>
          <a:bodyPr/>
          <a:lstStyle>
            <a:lvl1pPr>
              <a:defRPr>
                <a:solidFill>
                  <a:srgbClr val="A6A6A6"/>
                </a:solidFill>
              </a:defRPr>
            </a:lvl1pPr>
          </a:lstStyle>
          <a:p>
            <a:fld id="{6E4D97E5-1758-FA48-9DF8-FE8D09EB9481}" type="slidenum">
              <a:rPr lang="en-US"/>
              <a:pPr/>
              <a:t>‹#›</a:t>
            </a:fld>
            <a:endParaRPr lang="en-US" dirty="0"/>
          </a:p>
        </p:txBody>
      </p:sp>
      <p:sp>
        <p:nvSpPr>
          <p:cNvPr id="7" name="Footer Placeholder 3"/>
          <p:cNvSpPr>
            <a:spLocks noGrp="1"/>
          </p:cNvSpPr>
          <p:nvPr>
            <p:ph type="ftr" sz="quarter" idx="11"/>
          </p:nvPr>
        </p:nvSpPr>
        <p:spPr/>
        <p:txBody>
          <a:bodyPr/>
          <a:lstStyle>
            <a:lvl1pPr>
              <a:defRPr/>
            </a:lvl1pPr>
          </a:lstStyle>
          <a:p>
            <a:pPr>
              <a:defRPr/>
            </a:pPr>
            <a:r>
              <a:rPr lang="en-US" dirty="0"/>
              <a:t>Source:</a:t>
            </a:r>
          </a:p>
        </p:txBody>
      </p:sp>
    </p:spTree>
    <p:extLst>
      <p:ext uri="{BB962C8B-B14F-4D97-AF65-F5344CB8AC3E}">
        <p14:creationId xmlns:p14="http://schemas.microsoft.com/office/powerpoint/2010/main" val="3537503834"/>
      </p:ext>
    </p:extLst>
  </p:cSld>
  <p:clrMapOvr>
    <a:masterClrMapping/>
  </p:clrMapOvr>
  <p:transition spd="med" advClick="0">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userDrawn="1">
  <p:cSld name="6_Title Slide">
    <p:bg>
      <p:bgPr>
        <a:solidFill>
          <a:srgbClr val="0091B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1207935"/>
      </p:ext>
    </p:extLst>
  </p:cSld>
  <p:clrMapOvr>
    <a:masterClrMapping/>
  </p:clrMapOvr>
  <p:transition spd="med" advClick="0">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79061525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22838065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31620308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41475514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dirty="0" smtClean="0"/>
              <a:t> </a:t>
            </a:r>
            <a:endParaRPr lang="en-US" dirty="0"/>
          </a:p>
        </p:txBody>
      </p:sp>
      <p:sp>
        <p:nvSpPr>
          <p:cNvPr id="9" name="Slide Number Placeholder 8"/>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03795666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 </a:t>
            </a:r>
            <a:endParaRPr lang="en-US" dirty="0"/>
          </a:p>
        </p:txBody>
      </p:sp>
      <p:sp>
        <p:nvSpPr>
          <p:cNvPr id="5" name="Slide Number Placeholder 4"/>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30354435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smtClean="0"/>
              <a:t> </a:t>
            </a:r>
            <a:endParaRPr lang="en-US" dirty="0"/>
          </a:p>
        </p:txBody>
      </p:sp>
      <p:sp>
        <p:nvSpPr>
          <p:cNvPr id="4" name="Slide Number Placeholder 3"/>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01202755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260326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719879"/>
            <a:ext cx="7886700" cy="664797"/>
          </a:xfrm>
        </p:spPr>
        <p:txBody>
          <a:bodyPr anchor="b"/>
          <a:lstStyle>
            <a:lvl1pPr>
              <a:defRPr sz="48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387798"/>
          </a:xfrm>
        </p:spPr>
        <p:txBody>
          <a:bodyPr/>
          <a:lstStyle>
            <a:lvl1pPr marL="0" indent="0">
              <a:buNone/>
              <a:defRPr sz="2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Footer Placeholder 3"/>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651568982"/>
      </p:ext>
    </p:extLst>
  </p:cSld>
  <p:clrMapOvr>
    <a:masterClrMapping/>
  </p:clrMapOvr>
  <p:transition>
    <p:fade/>
  </p:transition>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12226365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41993134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861085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84048"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9" name="Slide Number Placeholder 8"/>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971688728"/>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4048" y="228600"/>
            <a:ext cx="7886700" cy="664797"/>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384048" y="1284045"/>
            <a:ext cx="3868340"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384048" y="1806789"/>
            <a:ext cx="3868340"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284045"/>
            <a:ext cx="3887391"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29150" y="1806789"/>
            <a:ext cx="3887391"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11" name="Slide Number Placeholder 10"/>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983690822"/>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smtClean="0"/>
              <a:t>Click to edit Master title style</a:t>
            </a:r>
            <a:endParaRPr lang="en-US" dirty="0"/>
          </a:p>
        </p:txBody>
      </p:sp>
      <p:sp>
        <p:nvSpPr>
          <p:cNvPr id="3" name="Footer Placeholder 2"/>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012186073"/>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6" name="Slide Number Placeholder 5"/>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109600698"/>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987426"/>
            <a:ext cx="3017520" cy="1371600"/>
          </a:xfrm>
        </p:spPr>
        <p:txBody>
          <a:bodyPr anchor="b"/>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58403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84048" y="2487837"/>
            <a:ext cx="3017520" cy="30836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45839860"/>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5.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4.png"/><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13" Type="http://schemas.openxmlformats.org/officeDocument/2006/relationships/slideLayout" Target="../slideLayouts/slideLayout31.xml"/><Relationship Id="rId18" Type="http://schemas.openxmlformats.org/officeDocument/2006/relationships/image" Target="../media/image5.png"/><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slideLayout" Target="../slideLayouts/slideLayout30.xml"/><Relationship Id="rId17" Type="http://schemas.openxmlformats.org/officeDocument/2006/relationships/image" Target="../media/image4.png"/><Relationship Id="rId2" Type="http://schemas.openxmlformats.org/officeDocument/2006/relationships/slideLayout" Target="../slideLayouts/slideLayout20.xml"/><Relationship Id="rId16" Type="http://schemas.openxmlformats.org/officeDocument/2006/relationships/image" Target="../media/image8.png"/><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5" Type="http://schemas.openxmlformats.org/officeDocument/2006/relationships/image" Target="../media/image1.jpeg"/><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9.xml"/><Relationship Id="rId3" Type="http://schemas.openxmlformats.org/officeDocument/2006/relationships/slideLayout" Target="../slideLayouts/slideLayout34.xml"/><Relationship Id="rId7" Type="http://schemas.openxmlformats.org/officeDocument/2006/relationships/slideLayout" Target="../slideLayouts/slideLayout38.xml"/><Relationship Id="rId12" Type="http://schemas.openxmlformats.org/officeDocument/2006/relationships/theme" Target="../theme/theme3.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11" Type="http://schemas.openxmlformats.org/officeDocument/2006/relationships/slideLayout" Target="../slideLayouts/slideLayout42.xml"/><Relationship Id="rId5" Type="http://schemas.openxmlformats.org/officeDocument/2006/relationships/slideLayout" Target="../slideLayouts/slideLayout36.xml"/><Relationship Id="rId10" Type="http://schemas.openxmlformats.org/officeDocument/2006/relationships/slideLayout" Target="../slideLayouts/slideLayout41.xml"/><Relationship Id="rId4" Type="http://schemas.openxmlformats.org/officeDocument/2006/relationships/slideLayout" Target="../slideLayouts/slideLayout35.xml"/><Relationship Id="rId9" Type="http://schemas.openxmlformats.org/officeDocument/2006/relationships/slideLayout" Target="../slideLayouts/slideLayout4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20"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21" cstate="print"/>
          <a:srcRect/>
          <a:stretch>
            <a:fillRect/>
          </a:stretch>
        </p:blipFill>
        <p:spPr bwMode="auto">
          <a:xfrm rot="10800000">
            <a:off x="0" y="6008687"/>
            <a:ext cx="9159875" cy="849313"/>
          </a:xfrm>
          <a:prstGeom prst="rect">
            <a:avLst/>
          </a:prstGeom>
        </p:spPr>
      </p:pic>
      <p:sp>
        <p:nvSpPr>
          <p:cNvPr id="2" name="Title Placeholder 1"/>
          <p:cNvSpPr>
            <a:spLocks noGrp="1"/>
          </p:cNvSpPr>
          <p:nvPr>
            <p:ph type="title"/>
          </p:nvPr>
        </p:nvSpPr>
        <p:spPr>
          <a:xfrm>
            <a:off x="381000" y="230188"/>
            <a:ext cx="8382000" cy="553998"/>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3"/>
          </p:nvPr>
        </p:nvSpPr>
        <p:spPr>
          <a:xfrm>
            <a:off x="381000" y="6071616"/>
            <a:ext cx="2203704" cy="484632"/>
          </a:xfrm>
          <a:prstGeom prst="rect">
            <a:avLst/>
          </a:prstGeom>
          <a:blipFill>
            <a:blip r:embed="rId2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559296" y="6074282"/>
            <a:ext cx="2203704" cy="484632"/>
          </a:xfrm>
          <a:prstGeom prst="rect">
            <a:avLst/>
          </a:prstGeom>
        </p:spPr>
        <p:txBody>
          <a:bodyPr vert="horz" lIns="91440" tIns="45720" rIns="91440" bIns="45720" rtlCol="0" anchor="ctr"/>
          <a:lstStyle>
            <a:lvl1pPr algn="r">
              <a:defRPr sz="1600">
                <a:solidFill>
                  <a:schemeClr val="bg1"/>
                </a:solidFill>
                <a:latin typeface="Times New Roman" panose="02020603050405020304" pitchFamily="18" charset="0"/>
                <a:cs typeface="Times New Roman" panose="02020603050405020304" pitchFamily="18" charset="0"/>
              </a:defRPr>
            </a:lvl1pPr>
          </a:lstStyle>
          <a:p>
            <a:fld id="{EE3D4692-A625-460F-A072-DE10EEAA5719}" type="slidenum">
              <a:rPr lang="en-US" smtClean="0"/>
              <a:pPr/>
              <a:t>‹#›</a:t>
            </a:fld>
            <a:endParaRPr lang="en-US" dirty="0"/>
          </a:p>
        </p:txBody>
      </p:sp>
      <p:sp>
        <p:nvSpPr>
          <p:cNvPr id="8" name="TextBox 7"/>
          <p:cNvSpPr txBox="1"/>
          <p:nvPr userDrawn="1"/>
        </p:nvSpPr>
        <p:spPr>
          <a:xfrm>
            <a:off x="3679665" y="6137910"/>
            <a:ext cx="1783080" cy="523220"/>
          </a:xfrm>
          <a:prstGeom prst="rect">
            <a:avLst/>
          </a:prstGeom>
          <a:noFill/>
        </p:spPr>
        <p:txBody>
          <a:bodyPr wrap="square" rtlCol="0">
            <a:spAutoFit/>
          </a:bodyPr>
          <a:lstStyle/>
          <a:p>
            <a:r>
              <a:rPr lang="en-US" sz="2800" baseline="0" dirty="0" smtClean="0">
                <a:solidFill>
                  <a:schemeClr val="bg1"/>
                </a:solidFill>
              </a:rPr>
              <a:t>Activity 5a</a:t>
            </a:r>
            <a:endParaRPr lang="en-US" sz="2800" dirty="0">
              <a:solidFill>
                <a:schemeClr val="bg1"/>
              </a:solidFill>
            </a:endParaRPr>
          </a:p>
        </p:txBody>
      </p:sp>
    </p:spTree>
    <p:extLst>
      <p:ext uri="{BB962C8B-B14F-4D97-AF65-F5344CB8AC3E}">
        <p14:creationId xmlns:p14="http://schemas.microsoft.com/office/powerpoint/2010/main" val="3153541859"/>
      </p:ext>
    </p:extLst>
  </p:cSld>
  <p:clrMap bg1="lt1" tx1="dk1" bg2="lt2" tx2="dk2" accent1="accent1" accent2="accent2" accent3="accent3" accent4="accent4" accent5="accent5" accent6="accent6" hlink="hlink" folHlink="folHlink"/>
  <p:sldLayoutIdLst>
    <p:sldLayoutId id="2147483688" r:id="rId1"/>
    <p:sldLayoutId id="2147483669" r:id="rId2"/>
    <p:sldLayoutId id="2147483690" r:id="rId3"/>
    <p:sldLayoutId id="2147483722" r:id="rId4"/>
    <p:sldLayoutId id="2147483718" r:id="rId5"/>
    <p:sldLayoutId id="2147483719" r:id="rId6"/>
    <p:sldLayoutId id="2147483694" r:id="rId7"/>
    <p:sldLayoutId id="2147483695" r:id="rId8"/>
    <p:sldLayoutId id="2147483720" r:id="rId9"/>
    <p:sldLayoutId id="2147483721" r:id="rId10"/>
    <p:sldLayoutId id="2147483710" r:id="rId11"/>
    <p:sldLayoutId id="2147483740" r:id="rId12"/>
    <p:sldLayoutId id="2147483741" r:id="rId13"/>
    <p:sldLayoutId id="2147483743" r:id="rId14"/>
    <p:sldLayoutId id="2147483746" r:id="rId15"/>
    <p:sldLayoutId id="2147483747" r:id="rId16"/>
    <p:sldLayoutId id="2147483753" r:id="rId17"/>
    <p:sldLayoutId id="2147483754" r:id="rId18"/>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0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23"/>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24"/>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24"/>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24"/>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24"/>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5"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7"/>
          <p:cNvSpPr>
            <a:spLocks noGrp="1"/>
          </p:cNvSpPr>
          <p:nvPr>
            <p:ph type="ftr" sz="quarter" idx="3"/>
          </p:nvPr>
        </p:nvSpPr>
        <p:spPr>
          <a:xfrm>
            <a:off x="381000" y="6299071"/>
            <a:ext cx="2203704" cy="484632"/>
          </a:xfrm>
          <a:prstGeom prst="rect">
            <a:avLst/>
          </a:prstGeom>
          <a:blipFill>
            <a:blip r:embed="rId16"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55960434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35" r:id="rId3"/>
    <p:sldLayoutId id="2147483714" r:id="rId4"/>
    <p:sldLayoutId id="2147483715" r:id="rId5"/>
    <p:sldLayoutId id="2147483716" r:id="rId6"/>
    <p:sldLayoutId id="2147483717" r:id="rId7"/>
    <p:sldLayoutId id="2147483748" r:id="rId8"/>
    <p:sldLayoutId id="2147483749" r:id="rId9"/>
    <p:sldLayoutId id="2147483750" r:id="rId10"/>
    <p:sldLayoutId id="2147483752" r:id="rId11"/>
    <p:sldLayoutId id="2147483755" r:id="rId12"/>
    <p:sldLayoutId id="2147483756" r:id="rId13"/>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7"/>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8"/>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688385917"/>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3.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xml"/><Relationship Id="rId1" Type="http://schemas.openxmlformats.org/officeDocument/2006/relationships/slideLayout" Target="../slideLayouts/slideLayout21.xml"/><Relationship Id="rId4" Type="http://schemas.openxmlformats.org/officeDocument/2006/relationships/hyperlink" Target="http://www.youtube.com/watch?v=hW3TqIfxUmo" TargetMode="Externa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5.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www.youtube.com/watch?v=KhJHzabXTSE" TargetMode="External"/><Relationship Id="rId5" Type="http://schemas.openxmlformats.org/officeDocument/2006/relationships/hyperlink" Target="http://www.youtube.com/watch?v=hW3TqIfxUmo" TargetMode="External"/><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48" y="2079680"/>
            <a:ext cx="7681913" cy="1523495"/>
          </a:xfrm>
        </p:spPr>
        <p:txBody>
          <a:bodyPr/>
          <a:lstStyle/>
          <a:p>
            <a:r>
              <a:rPr lang="en-US" sz="4400" dirty="0" smtClean="0"/>
              <a:t>Connecticut Core Standards </a:t>
            </a:r>
            <a:br>
              <a:rPr lang="en-US" sz="4400" dirty="0" smtClean="0"/>
            </a:br>
            <a:r>
              <a:rPr lang="en-US" sz="4400" dirty="0" smtClean="0"/>
              <a:t>for English Language Arts &amp; Literacy</a:t>
            </a:r>
            <a:endParaRPr lang="en-US" sz="4400" dirty="0"/>
          </a:p>
        </p:txBody>
      </p:sp>
      <p:sp>
        <p:nvSpPr>
          <p:cNvPr id="6" name="Subtitle 5"/>
          <p:cNvSpPr>
            <a:spLocks noGrp="1"/>
          </p:cNvSpPr>
          <p:nvPr>
            <p:ph type="subTitle" idx="1"/>
          </p:nvPr>
        </p:nvSpPr>
        <p:spPr>
          <a:xfrm>
            <a:off x="730248" y="3644365"/>
            <a:ext cx="7681913" cy="461665"/>
          </a:xfrm>
        </p:spPr>
        <p:txBody>
          <a:bodyPr/>
          <a:lstStyle/>
          <a:p>
            <a:pPr lvl="0"/>
            <a:r>
              <a:rPr lang="en-US" sz="4000" dirty="0" smtClean="0"/>
              <a:t>Systems of Professional Learning</a:t>
            </a:r>
          </a:p>
        </p:txBody>
      </p:sp>
      <p:sp>
        <p:nvSpPr>
          <p:cNvPr id="7" name="Subtitle 5"/>
          <p:cNvSpPr txBox="1">
            <a:spLocks/>
          </p:cNvSpPr>
          <p:nvPr/>
        </p:nvSpPr>
        <p:spPr>
          <a:xfrm>
            <a:off x="723900" y="4422716"/>
            <a:ext cx="8046613" cy="1106970"/>
          </a:xfrm>
          <a:prstGeom prst="rect">
            <a:avLst/>
          </a:prstGeom>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sz="3200" i="1" kern="1200">
                <a:solidFill>
                  <a:schemeClr val="bg1">
                    <a:lumMod val="8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i="0" dirty="0" smtClean="0">
                <a:solidFill>
                  <a:schemeClr val="tx2"/>
                </a:solidFill>
              </a:rPr>
              <a:t>Module 5 Grades K–5: </a:t>
            </a:r>
          </a:p>
          <a:p>
            <a:r>
              <a:rPr lang="en-US" b="1" i="0" dirty="0" smtClean="0">
                <a:solidFill>
                  <a:schemeClr val="tx2"/>
                </a:solidFill>
              </a:rPr>
              <a:t>Focus on Deepening Implementation</a:t>
            </a:r>
          </a:p>
        </p:txBody>
      </p:sp>
      <p:pic>
        <p:nvPicPr>
          <p:cNvPr id="18" name="Picture 1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99306"/>
                    </a14:imgEffect>
                  </a14:imgLayer>
                </a14:imgProps>
              </a:ext>
              <a:ext uri="{28A0092B-C50C-407E-A947-70E740481C1C}">
                <a14:useLocalDpi xmlns:a14="http://schemas.microsoft.com/office/drawing/2010/main" val="0"/>
              </a:ext>
            </a:extLst>
          </a:blip>
          <a:stretch>
            <a:fillRect/>
          </a:stretch>
        </p:blipFill>
        <p:spPr>
          <a:xfrm>
            <a:off x="7616444" y="169357"/>
            <a:ext cx="1371600" cy="16383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0890" y="371250"/>
            <a:ext cx="4000000" cy="888889"/>
          </a:xfrm>
          <a:prstGeom prst="rect">
            <a:avLst/>
          </a:prstGeom>
        </p:spPr>
      </p:pic>
    </p:spTree>
    <p:extLst>
      <p:ext uri="{BB962C8B-B14F-4D97-AF65-F5344CB8AC3E}">
        <p14:creationId xmlns:p14="http://schemas.microsoft.com/office/powerpoint/2010/main" val="1907822326"/>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2"/>
          <p:cNvSpPr>
            <a:spLocks noGrp="1"/>
          </p:cNvSpPr>
          <p:nvPr>
            <p:ph type="title"/>
          </p:nvPr>
        </p:nvSpPr>
        <p:spPr>
          <a:xfrm>
            <a:off x="379228" y="0"/>
            <a:ext cx="8382000" cy="1049972"/>
          </a:xfrm>
        </p:spPr>
        <p:txBody>
          <a:bodyPr/>
          <a:lstStyle/>
          <a:p>
            <a:r>
              <a:rPr lang="en-US" dirty="0" smtClean="0"/>
              <a:t>Today’s Session</a:t>
            </a:r>
          </a:p>
        </p:txBody>
      </p:sp>
      <p:sp>
        <p:nvSpPr>
          <p:cNvPr id="2" name="Footer Placeholder 1"/>
          <p:cNvSpPr>
            <a:spLocks noGrp="1"/>
          </p:cNvSpPr>
          <p:nvPr>
            <p:ph type="ftr" sz="quarter" idx="11"/>
          </p:nvPr>
        </p:nvSpPr>
        <p:spPr/>
        <p:txBody>
          <a:bodyPr/>
          <a:lstStyle/>
          <a:p>
            <a:r>
              <a:rPr lang="en-US" dirty="0" smtClean="0"/>
              <a:t> </a:t>
            </a:r>
            <a:endParaRPr lang="en-US" dirty="0"/>
          </a:p>
        </p:txBody>
      </p:sp>
      <p:sp>
        <p:nvSpPr>
          <p:cNvPr id="3" name="Slide Number Placeholder 2"/>
          <p:cNvSpPr>
            <a:spLocks noGrp="1"/>
          </p:cNvSpPr>
          <p:nvPr>
            <p:ph type="sldNum" sz="quarter" idx="12"/>
          </p:nvPr>
        </p:nvSpPr>
        <p:spPr/>
        <p:txBody>
          <a:bodyPr/>
          <a:lstStyle/>
          <a:p>
            <a:fld id="{EE3D4692-A625-460F-A072-DE10EEAA5719}" type="slidenum">
              <a:rPr lang="en-US" smtClean="0"/>
              <a:pPr/>
              <a:t>54</a:t>
            </a:fld>
            <a:endParaRPr lang="en-US" dirty="0"/>
          </a:p>
        </p:txBody>
      </p:sp>
      <p:graphicFrame>
        <p:nvGraphicFramePr>
          <p:cNvPr id="5" name="Content Placeholder 5"/>
          <p:cNvGraphicFramePr>
            <a:graphicFrameLocks noGrp="1"/>
          </p:cNvGraphicFramePr>
          <p:nvPr>
            <p:ph idx="4294967295"/>
            <p:extLst>
              <p:ext uri="{D42A27DB-BD31-4B8C-83A1-F6EECF244321}">
                <p14:modId xmlns:p14="http://schemas.microsoft.com/office/powerpoint/2010/main" val="3360324385"/>
              </p:ext>
            </p:extLst>
          </p:nvPr>
        </p:nvGraphicFramePr>
        <p:xfrm>
          <a:off x="0" y="648979"/>
          <a:ext cx="8486776" cy="52374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2832526" y="4599489"/>
            <a:ext cx="3268074" cy="430887"/>
          </a:xfrm>
          <a:prstGeom prst="rect">
            <a:avLst/>
          </a:prstGeom>
          <a:solidFill>
            <a:srgbClr val="FFFF00"/>
          </a:solidFill>
        </p:spPr>
        <p:txBody>
          <a:bodyPr wrap="none" rtlCol="0">
            <a:spAutoFit/>
          </a:bodyPr>
          <a:lstStyle/>
          <a:p>
            <a:pPr lvl="0"/>
            <a:r>
              <a:rPr lang="en-US" sz="2200" dirty="0"/>
              <a:t> </a:t>
            </a:r>
            <a:r>
              <a:rPr lang="en-US" sz="2200" dirty="0" smtClean="0"/>
              <a:t>     </a:t>
            </a:r>
            <a:r>
              <a:rPr lang="en-US" sz="2200" b="1" dirty="0" smtClean="0"/>
              <a:t> Classroom “Look Fors”</a:t>
            </a:r>
            <a:endParaRPr lang="en-US" sz="2200" b="1" dirty="0"/>
          </a:p>
        </p:txBody>
      </p:sp>
    </p:spTree>
    <p:extLst>
      <p:ext uri="{BB962C8B-B14F-4D97-AF65-F5344CB8AC3E}">
        <p14:creationId xmlns:p14="http://schemas.microsoft.com/office/powerpoint/2010/main" val="1189445486"/>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a:xfrm>
            <a:off x="623888" y="2967312"/>
            <a:ext cx="7886700" cy="553998"/>
          </a:xfrm>
        </p:spPr>
        <p:txBody>
          <a:bodyPr/>
          <a:lstStyle/>
          <a:p>
            <a:r>
              <a:rPr lang="en-US" sz="4000" dirty="0" smtClean="0"/>
              <a:t>Part </a:t>
            </a:r>
            <a:r>
              <a:rPr lang="en-US" sz="4000" dirty="0"/>
              <a:t>5</a:t>
            </a:r>
            <a:endParaRPr lang="en-US" sz="4000" dirty="0" smtClean="0"/>
          </a:p>
        </p:txBody>
      </p:sp>
      <p:sp>
        <p:nvSpPr>
          <p:cNvPr id="4" name="Text Placeholder 3"/>
          <p:cNvSpPr>
            <a:spLocks noGrp="1"/>
          </p:cNvSpPr>
          <p:nvPr>
            <p:ph type="body" idx="1"/>
          </p:nvPr>
        </p:nvSpPr>
        <p:spPr>
          <a:xfrm>
            <a:off x="623888" y="4257858"/>
            <a:ext cx="7886700" cy="886397"/>
          </a:xfrm>
        </p:spPr>
        <p:txBody>
          <a:bodyPr/>
          <a:lstStyle/>
          <a:p>
            <a:pPr marL="396875" indent="-396875">
              <a:spcBef>
                <a:spcPct val="20000"/>
              </a:spcBef>
            </a:pPr>
            <a:r>
              <a:rPr lang="en-US" sz="3200" dirty="0" smtClean="0">
                <a:solidFill>
                  <a:schemeClr val="tx1"/>
                </a:solidFill>
              </a:rPr>
              <a:t>Introducing and Using the Connecticut Core Standards Classroom “Look Fors” Guide</a:t>
            </a:r>
            <a:endParaRPr lang="en-US" sz="3200" dirty="0">
              <a:solidFill>
                <a:schemeClr val="tx1"/>
              </a:solidFill>
            </a:endParaRPr>
          </a:p>
        </p:txBody>
      </p:sp>
      <p:sp>
        <p:nvSpPr>
          <p:cNvPr id="6" name="Slide Number Placeholder 5"/>
          <p:cNvSpPr>
            <a:spLocks noGrp="1"/>
          </p:cNvSpPr>
          <p:nvPr>
            <p:ph type="sldNum" sz="quarter" idx="12"/>
          </p:nvPr>
        </p:nvSpPr>
        <p:spPr>
          <a:prstGeom prst="rect">
            <a:avLst/>
          </a:prstGeom>
        </p:spPr>
        <p:txBody>
          <a:bodyPr/>
          <a:lstStyle/>
          <a:p>
            <a:fld id="{EE3D4692-A625-460F-A072-DE10EEAA5719}" type="slidenum">
              <a:rPr lang="en-US" smtClean="0"/>
              <a:pPr/>
              <a:t>55</a:t>
            </a:fld>
            <a:endParaRPr lang="en-US" dirty="0"/>
          </a:p>
        </p:txBody>
      </p:sp>
      <p:pic>
        <p:nvPicPr>
          <p:cNvPr id="5" name="Picture 5" descr="Picture10.png"/>
          <p:cNvPicPr>
            <a:picLocks noChangeAspect="1"/>
          </p:cNvPicPr>
          <p:nvPr/>
        </p:nvPicPr>
        <p:blipFill>
          <a:blip r:embed="rId3" cstate="print"/>
          <a:srcRect/>
          <a:stretch>
            <a:fillRect/>
          </a:stretch>
        </p:blipFill>
        <p:spPr bwMode="auto">
          <a:xfrm>
            <a:off x="822202" y="5234808"/>
            <a:ext cx="947738" cy="1033463"/>
          </a:xfrm>
          <a:prstGeom prst="rect">
            <a:avLst/>
          </a:prstGeom>
          <a:noFill/>
          <a:ln w="9525">
            <a:noFill/>
            <a:miter lim="800000"/>
            <a:headEnd/>
            <a:tailEnd/>
          </a:ln>
        </p:spPr>
      </p:pic>
      <p:sp>
        <p:nvSpPr>
          <p:cNvPr id="7" name="Rectangle 6"/>
          <p:cNvSpPr/>
          <p:nvPr/>
        </p:nvSpPr>
        <p:spPr>
          <a:xfrm>
            <a:off x="840207" y="5234808"/>
            <a:ext cx="918393" cy="369332"/>
          </a:xfrm>
          <a:prstGeom prst="rect">
            <a:avLst/>
          </a:prstGeom>
        </p:spPr>
        <p:txBody>
          <a:bodyPr wrap="none">
            <a:spAutoFit/>
          </a:bodyPr>
          <a:lstStyle/>
          <a:p>
            <a:pPr algn="ctr">
              <a:buFont typeface="Arial" charset="0"/>
              <a:buNone/>
            </a:pPr>
            <a:r>
              <a:rPr lang="en-US" dirty="0" smtClean="0"/>
              <a:t>Page 24</a:t>
            </a:r>
            <a:endParaRPr lang="en-US" i="1" dirty="0">
              <a:hlinkClick r:id="rId4"/>
            </a:endParaRPr>
          </a:p>
        </p:txBody>
      </p:sp>
    </p:spTree>
    <p:extLst>
      <p:ext uri="{BB962C8B-B14F-4D97-AF65-F5344CB8AC3E}">
        <p14:creationId xmlns:p14="http://schemas.microsoft.com/office/powerpoint/2010/main" val="4014557320"/>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73424" y="136059"/>
            <a:ext cx="8382000" cy="1024896"/>
          </a:xfrm>
        </p:spPr>
        <p:txBody>
          <a:bodyPr/>
          <a:lstStyle/>
          <a:p>
            <a:r>
              <a:rPr lang="en-US" sz="3700" dirty="0"/>
              <a:t>Supporting Teachers Through Instructional Feedback and Coaching</a:t>
            </a:r>
          </a:p>
        </p:txBody>
      </p:sp>
      <p:sp>
        <p:nvSpPr>
          <p:cNvPr id="2" name="Content Placeholder 1"/>
          <p:cNvSpPr>
            <a:spLocks noGrp="1"/>
          </p:cNvSpPr>
          <p:nvPr>
            <p:ph sz="half" idx="1"/>
          </p:nvPr>
        </p:nvSpPr>
        <p:spPr>
          <a:xfrm>
            <a:off x="273424" y="1233368"/>
            <a:ext cx="4453851" cy="4478149"/>
          </a:xfrm>
        </p:spPr>
        <p:txBody>
          <a:bodyPr/>
          <a:lstStyle/>
          <a:p>
            <a:pPr>
              <a:spcAft>
                <a:spcPts val="600"/>
              </a:spcAft>
            </a:pPr>
            <a:r>
              <a:rPr lang="en-US" sz="2600" dirty="0"/>
              <a:t>Successful implementation of the CT Core Standards requires focus on both the curriculum alignment and the instructional practice </a:t>
            </a:r>
            <a:r>
              <a:rPr lang="en-US" sz="2600" dirty="0" smtClean="0"/>
              <a:t>alignment</a:t>
            </a:r>
          </a:p>
          <a:p>
            <a:pPr>
              <a:spcAft>
                <a:spcPts val="600"/>
              </a:spcAft>
            </a:pPr>
            <a:r>
              <a:rPr lang="en-US" sz="2600" dirty="0" smtClean="0"/>
              <a:t>Using </a:t>
            </a:r>
            <a:r>
              <a:rPr lang="en-US" sz="2600" dirty="0"/>
              <a:t>a consistent tool for coaching teachers on instructional practices is a key to providing consistent messages and models regarding </a:t>
            </a:r>
            <a:r>
              <a:rPr lang="en-US" sz="2600" dirty="0" smtClean="0"/>
              <a:t>effective instruction</a:t>
            </a:r>
            <a:endParaRPr lang="en-US" sz="2600" dirty="0"/>
          </a:p>
        </p:txBody>
      </p:sp>
      <p:graphicFrame>
        <p:nvGraphicFramePr>
          <p:cNvPr id="6" name="Diagram 5"/>
          <p:cNvGraphicFramePr/>
          <p:nvPr>
            <p:extLst>
              <p:ext uri="{D42A27DB-BD31-4B8C-83A1-F6EECF244321}">
                <p14:modId xmlns:p14="http://schemas.microsoft.com/office/powerpoint/2010/main" val="2047584784"/>
              </p:ext>
            </p:extLst>
          </p:nvPr>
        </p:nvGraphicFramePr>
        <p:xfrm>
          <a:off x="4727275" y="904732"/>
          <a:ext cx="4292601" cy="468811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Footer Placeholder 9"/>
          <p:cNvSpPr>
            <a:spLocks noGrp="1"/>
          </p:cNvSpPr>
          <p:nvPr>
            <p:ph type="ftr" sz="quarter" idx="10"/>
          </p:nvPr>
        </p:nvSpPr>
        <p:spPr/>
        <p:txBody>
          <a:bodyPr/>
          <a:lstStyle/>
          <a:p>
            <a:r>
              <a:rPr lang="en-US" dirty="0" smtClean="0"/>
              <a:t> </a:t>
            </a:r>
            <a:endParaRPr lang="en-US" dirty="0"/>
          </a:p>
        </p:txBody>
      </p:sp>
      <p:sp>
        <p:nvSpPr>
          <p:cNvPr id="11" name="Slide Number Placeholder 10"/>
          <p:cNvSpPr>
            <a:spLocks noGrp="1"/>
          </p:cNvSpPr>
          <p:nvPr>
            <p:ph type="sldNum" sz="quarter" idx="11"/>
          </p:nvPr>
        </p:nvSpPr>
        <p:spPr/>
        <p:txBody>
          <a:bodyPr/>
          <a:lstStyle/>
          <a:p>
            <a:fld id="{EE3D4692-A625-460F-A072-DE10EEAA5719}" type="slidenum">
              <a:rPr lang="en-US" smtClean="0"/>
              <a:pPr/>
              <a:t>56</a:t>
            </a:fld>
            <a:endParaRPr lang="en-US" dirty="0"/>
          </a:p>
        </p:txBody>
      </p:sp>
    </p:spTree>
    <p:extLst>
      <p:ext uri="{BB962C8B-B14F-4D97-AF65-F5344CB8AC3E}">
        <p14:creationId xmlns:p14="http://schemas.microsoft.com/office/powerpoint/2010/main" val="2746730717"/>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Developing Clear and Consistent Expectations for Instructional Practices</a:t>
            </a:r>
            <a:endParaRPr lang="en-US" dirty="0"/>
          </a:p>
        </p:txBody>
      </p:sp>
      <p:sp>
        <p:nvSpPr>
          <p:cNvPr id="2" name="Content Placeholder 1"/>
          <p:cNvSpPr>
            <a:spLocks noGrp="1"/>
          </p:cNvSpPr>
          <p:nvPr>
            <p:ph type="body" sz="quarter" idx="10"/>
          </p:nvPr>
        </p:nvSpPr>
        <p:spPr>
          <a:xfrm>
            <a:off x="381001" y="1280160"/>
            <a:ext cx="6178296" cy="4408121"/>
          </a:xfrm>
        </p:spPr>
        <p:txBody>
          <a:bodyPr/>
          <a:lstStyle/>
          <a:p>
            <a:r>
              <a:rPr lang="en-US" sz="2400" dirty="0" smtClean="0"/>
              <a:t>Utilizing the CT Core Standards Classroom Look For Guide to support teachers provides:</a:t>
            </a:r>
          </a:p>
          <a:p>
            <a:pPr lvl="1"/>
            <a:r>
              <a:rPr lang="en-US" sz="2200" dirty="0"/>
              <a:t>T</a:t>
            </a:r>
            <a:r>
              <a:rPr lang="en-US" sz="2200" dirty="0" smtClean="0"/>
              <a:t>ool aligned to the CT Core Standards that is grounded in specific and measurable practices</a:t>
            </a:r>
          </a:p>
          <a:p>
            <a:pPr lvl="1"/>
            <a:r>
              <a:rPr lang="en-US" sz="2200" dirty="0" smtClean="0"/>
              <a:t>Clear vision of how the CCS should look in practice within the classroom</a:t>
            </a:r>
          </a:p>
          <a:p>
            <a:pPr lvl="1"/>
            <a:r>
              <a:rPr lang="en-US" sz="2200" dirty="0" smtClean="0"/>
              <a:t>Evidence of teacher practice and student work</a:t>
            </a:r>
          </a:p>
          <a:p>
            <a:pPr lvl="1"/>
            <a:r>
              <a:rPr lang="en-US" sz="2200" dirty="0" smtClean="0"/>
              <a:t>Feedback that supports on-going professional growth of teachers using a non-judgmental approach</a:t>
            </a:r>
          </a:p>
          <a:p>
            <a:pPr lvl="1"/>
            <a:r>
              <a:rPr lang="en-US" sz="2200" dirty="0" smtClean="0"/>
              <a:t>Alignment throughout the school or district of consistent expectations of instructional practices</a:t>
            </a:r>
          </a:p>
          <a:p>
            <a:pPr lvl="1"/>
            <a:endParaRPr lang="en-US" dirty="0" smtClean="0"/>
          </a:p>
          <a:p>
            <a:pPr lvl="1"/>
            <a:endParaRPr lang="en-US" dirty="0"/>
          </a:p>
        </p:txBody>
      </p:sp>
      <p:graphicFrame>
        <p:nvGraphicFramePr>
          <p:cNvPr id="19" name="Diagram 18"/>
          <p:cNvGraphicFramePr/>
          <p:nvPr>
            <p:extLst>
              <p:ext uri="{D42A27DB-BD31-4B8C-83A1-F6EECF244321}">
                <p14:modId xmlns:p14="http://schemas.microsoft.com/office/powerpoint/2010/main" val="2330514128"/>
              </p:ext>
            </p:extLst>
          </p:nvPr>
        </p:nvGraphicFramePr>
        <p:xfrm>
          <a:off x="5480463" y="774700"/>
          <a:ext cx="44704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EE3D4692-A625-460F-A072-DE10EEAA5719}" type="slidenum">
              <a:rPr lang="en-US" smtClean="0"/>
              <a:pPr/>
              <a:t>57</a:t>
            </a:fld>
            <a:endParaRPr lang="en-US" dirty="0"/>
          </a:p>
        </p:txBody>
      </p:sp>
    </p:spTree>
    <p:extLst>
      <p:ext uri="{BB962C8B-B14F-4D97-AF65-F5344CB8AC3E}">
        <p14:creationId xmlns:p14="http://schemas.microsoft.com/office/powerpoint/2010/main" val="549944246"/>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CT Core Standards Classroom “Look Fors” Guide</a:t>
            </a:r>
            <a:endParaRPr lang="en-US" dirty="0"/>
          </a:p>
        </p:txBody>
      </p:sp>
      <p:sp>
        <p:nvSpPr>
          <p:cNvPr id="2" name="Content Placeholder 1"/>
          <p:cNvSpPr>
            <a:spLocks noGrp="1"/>
          </p:cNvSpPr>
          <p:nvPr>
            <p:ph type="body" sz="quarter" idx="10"/>
          </p:nvPr>
        </p:nvSpPr>
        <p:spPr/>
        <p:txBody>
          <a:bodyPr/>
          <a:lstStyle/>
          <a:p>
            <a:r>
              <a:rPr lang="en-US" sz="2200" dirty="0"/>
              <a:t>CT Core Standards Classroom “Look Fors” </a:t>
            </a:r>
            <a:r>
              <a:rPr lang="en-US" sz="2200" dirty="0" smtClean="0"/>
              <a:t>Guide have </a:t>
            </a:r>
            <a:r>
              <a:rPr lang="en-US" sz="2200" dirty="0"/>
              <a:t>been developed for ELA/Literacy </a:t>
            </a:r>
            <a:r>
              <a:rPr lang="en-US" sz="2200" dirty="0" smtClean="0"/>
              <a:t>K-2 and 3-5 and 6-12.  </a:t>
            </a:r>
            <a:endParaRPr lang="en-US" sz="2200" dirty="0"/>
          </a:p>
          <a:p>
            <a:r>
              <a:rPr lang="en-US" sz="2200" dirty="0" smtClean="0"/>
              <a:t>Designed </a:t>
            </a:r>
            <a:r>
              <a:rPr lang="en-US" sz="2200" dirty="0"/>
              <a:t>to guide assessment of effective integration of the </a:t>
            </a:r>
            <a:r>
              <a:rPr lang="en-US" sz="2200" dirty="0" smtClean="0"/>
              <a:t>Common </a:t>
            </a:r>
            <a:r>
              <a:rPr lang="en-US" sz="2200" dirty="0"/>
              <a:t>Core shifts into instructional practice. </a:t>
            </a:r>
          </a:p>
          <a:p>
            <a:r>
              <a:rPr lang="en-US" sz="2200" dirty="0" smtClean="0"/>
              <a:t>Intended </a:t>
            </a:r>
            <a:r>
              <a:rPr lang="en-US" sz="2200" dirty="0"/>
              <a:t>to support teachers in developing their practice, and to help coaches or other instructional leaders in supporting them to do </a:t>
            </a:r>
            <a:r>
              <a:rPr lang="en-US" sz="2200" dirty="0" smtClean="0"/>
              <a:t>so</a:t>
            </a:r>
            <a:r>
              <a:rPr lang="en-US" sz="2200" dirty="0"/>
              <a:t> </a:t>
            </a:r>
            <a:r>
              <a:rPr lang="en-US" sz="2200" dirty="0" smtClean="0"/>
              <a:t>through: </a:t>
            </a:r>
            <a:endParaRPr lang="en-US" sz="2200" dirty="0"/>
          </a:p>
          <a:p>
            <a:pPr lvl="1"/>
            <a:r>
              <a:rPr lang="en-US" sz="2000" dirty="0" smtClean="0"/>
              <a:t>Teacher </a:t>
            </a:r>
            <a:r>
              <a:rPr lang="en-US" sz="2000" dirty="0"/>
              <a:t>self-reflection </a:t>
            </a:r>
          </a:p>
          <a:p>
            <a:pPr lvl="1"/>
            <a:r>
              <a:rPr lang="en-US" sz="2000" dirty="0" smtClean="0"/>
              <a:t>Teacher-to-teacher </a:t>
            </a:r>
            <a:r>
              <a:rPr lang="en-US" sz="2000" dirty="0"/>
              <a:t>learning in PLCs, grade-level meetings or other collaborative structures </a:t>
            </a:r>
          </a:p>
          <a:p>
            <a:pPr lvl="1"/>
            <a:r>
              <a:rPr lang="en-US" sz="2000" dirty="0" smtClean="0"/>
              <a:t>Coaching </a:t>
            </a:r>
            <a:r>
              <a:rPr lang="en-US" sz="2000" dirty="0"/>
              <a:t>and feedback from instructional coaches or leaders </a:t>
            </a:r>
          </a:p>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EE3D4692-A625-460F-A072-DE10EEAA5719}" type="slidenum">
              <a:rPr lang="en-US" smtClean="0"/>
              <a:pPr/>
              <a:t>58</a:t>
            </a:fld>
            <a:endParaRPr lang="en-US" dirty="0"/>
          </a:p>
        </p:txBody>
      </p:sp>
    </p:spTree>
    <p:extLst>
      <p:ext uri="{BB962C8B-B14F-4D97-AF65-F5344CB8AC3E}">
        <p14:creationId xmlns:p14="http://schemas.microsoft.com/office/powerpoint/2010/main" val="2282786663"/>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230188"/>
            <a:ext cx="8382000" cy="705316"/>
          </a:xfrm>
        </p:spPr>
        <p:txBody>
          <a:bodyPr>
            <a:normAutofit/>
          </a:bodyPr>
          <a:lstStyle/>
          <a:p>
            <a:r>
              <a:rPr lang="en-US" dirty="0"/>
              <a:t>Classroom “Look Fors”: Grades 3–5</a:t>
            </a:r>
          </a:p>
        </p:txBody>
      </p:sp>
      <p:sp>
        <p:nvSpPr>
          <p:cNvPr id="2" name="Content Placeholder 1"/>
          <p:cNvSpPr>
            <a:spLocks noGrp="1"/>
          </p:cNvSpPr>
          <p:nvPr>
            <p:ph type="body" sz="quarter" idx="10"/>
          </p:nvPr>
        </p:nvSpPr>
        <p:spPr>
          <a:xfrm>
            <a:off x="637214" y="1125955"/>
            <a:ext cx="7706686" cy="3397853"/>
          </a:xfrm>
        </p:spPr>
        <p:txBody>
          <a:bodyPr/>
          <a:lstStyle/>
          <a:p>
            <a:pPr marL="0" indent="0">
              <a:buNone/>
            </a:pPr>
            <a:r>
              <a:rPr lang="en-US" b="1" dirty="0" smtClean="0"/>
              <a:t>INSTRUCTIONAL PRACTICE FOCUS AREAS:</a:t>
            </a:r>
          </a:p>
          <a:p>
            <a:r>
              <a:rPr lang="en-US" sz="2400" dirty="0" smtClean="0"/>
              <a:t>Focus Each Lesson on </a:t>
            </a:r>
            <a:r>
              <a:rPr lang="en-US" sz="2400" dirty="0"/>
              <a:t>a</a:t>
            </a:r>
            <a:r>
              <a:rPr lang="en-US" sz="2400" dirty="0" smtClean="0"/>
              <a:t> High Quality Text </a:t>
            </a:r>
            <a:r>
              <a:rPr lang="en-US" sz="2400" dirty="0"/>
              <a:t>o</a:t>
            </a:r>
            <a:r>
              <a:rPr lang="en-US" sz="2400" dirty="0" smtClean="0"/>
              <a:t>r Multiple Texts</a:t>
            </a:r>
          </a:p>
          <a:p>
            <a:r>
              <a:rPr lang="en-US" sz="2400" dirty="0" smtClean="0"/>
              <a:t>Employ Questions and Tasks that are Text Dependent and Text Specific</a:t>
            </a:r>
          </a:p>
          <a:p>
            <a:r>
              <a:rPr lang="en-US" sz="2400" dirty="0" smtClean="0"/>
              <a:t>Provide all Students with Opportunities to Engage in </a:t>
            </a:r>
            <a:r>
              <a:rPr lang="en-US" sz="2400" dirty="0"/>
              <a:t>t</a:t>
            </a:r>
            <a:r>
              <a:rPr lang="en-US" sz="2400" dirty="0" smtClean="0"/>
              <a:t>he Work of the Lesson</a:t>
            </a:r>
          </a:p>
          <a:p>
            <a:r>
              <a:rPr lang="en-US" sz="2400" dirty="0" smtClean="0"/>
              <a:t>Ensure that Instruction and Materials Explicitly and Systematically Provide all Students with </a:t>
            </a:r>
            <a:r>
              <a:rPr lang="en-US" sz="2400" dirty="0"/>
              <a:t>t</a:t>
            </a:r>
            <a:r>
              <a:rPr lang="en-US" sz="2400" dirty="0" smtClean="0"/>
              <a:t>he Opportunity to Master Foundational Skills</a:t>
            </a:r>
            <a:endParaRPr lang="en-US" dirty="0"/>
          </a:p>
        </p:txBody>
      </p:sp>
      <p:sp>
        <p:nvSpPr>
          <p:cNvPr id="5" name="Slide Number Placeholder 4"/>
          <p:cNvSpPr>
            <a:spLocks noGrp="1"/>
          </p:cNvSpPr>
          <p:nvPr>
            <p:ph type="sldNum" sz="quarter" idx="12"/>
          </p:nvPr>
        </p:nvSpPr>
        <p:spPr/>
        <p:txBody>
          <a:bodyPr/>
          <a:lstStyle/>
          <a:p>
            <a:pPr>
              <a:defRPr/>
            </a:pPr>
            <a:fld id="{89B261EF-24E7-4286-97C7-81257D0A83CF}" type="slidenum">
              <a:rPr lang="en-US" smtClean="0"/>
              <a:pPr>
                <a:defRPr/>
              </a:pPr>
              <a:t>59</a:t>
            </a:fld>
            <a:endParaRPr lang="en-US" dirty="0"/>
          </a:p>
        </p:txBody>
      </p:sp>
      <p:sp>
        <p:nvSpPr>
          <p:cNvPr id="6" name="Rectangle 5"/>
          <p:cNvSpPr/>
          <p:nvPr/>
        </p:nvSpPr>
        <p:spPr>
          <a:xfrm>
            <a:off x="225734" y="850077"/>
            <a:ext cx="8222343" cy="954107"/>
          </a:xfrm>
          <a:prstGeom prst="rect">
            <a:avLst/>
          </a:prstGeom>
        </p:spPr>
        <p:txBody>
          <a:bodyPr wrap="square">
            <a:spAutoFit/>
          </a:bodyPr>
          <a:lstStyle/>
          <a:p>
            <a:endParaRPr lang="en-US" sz="3600" dirty="0">
              <a:solidFill>
                <a:srgbClr val="000000"/>
              </a:solidFill>
              <a:latin typeface="Museo Sans 100"/>
            </a:endParaRPr>
          </a:p>
          <a:p>
            <a:endParaRPr lang="en-US" sz="2000" b="1" dirty="0">
              <a:latin typeface="+mj-lt"/>
            </a:endParaRPr>
          </a:p>
        </p:txBody>
      </p:sp>
      <p:sp>
        <p:nvSpPr>
          <p:cNvPr id="7" name="Footer Placeholder 6"/>
          <p:cNvSpPr>
            <a:spLocks noGrp="1"/>
          </p:cNvSpPr>
          <p:nvPr>
            <p:ph type="ftr" sz="quarter" idx="11"/>
          </p:nvPr>
        </p:nvSpPr>
        <p:spPr/>
        <p:txBody>
          <a:bodyPr/>
          <a:lstStyle/>
          <a:p>
            <a:r>
              <a:rPr lang="en-US" dirty="0" smtClean="0"/>
              <a:t> </a:t>
            </a:r>
            <a:endParaRPr lang="en-US" dirty="0"/>
          </a:p>
        </p:txBody>
      </p:sp>
    </p:spTree>
    <p:extLst>
      <p:ext uri="{BB962C8B-B14F-4D97-AF65-F5344CB8AC3E}">
        <p14:creationId xmlns:p14="http://schemas.microsoft.com/office/powerpoint/2010/main" val="1858508253"/>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2"/>
          <p:cNvSpPr>
            <a:spLocks noGrp="1"/>
          </p:cNvSpPr>
          <p:nvPr>
            <p:ph type="title"/>
          </p:nvPr>
        </p:nvSpPr>
        <p:spPr>
          <a:xfrm>
            <a:off x="990600" y="180575"/>
            <a:ext cx="7772400" cy="1066800"/>
          </a:xfrm>
        </p:spPr>
        <p:txBody>
          <a:bodyPr>
            <a:noAutofit/>
          </a:bodyPr>
          <a:lstStyle/>
          <a:p>
            <a:r>
              <a:rPr lang="en-US" sz="3600" dirty="0" smtClean="0"/>
              <a:t>Activity 5</a:t>
            </a:r>
            <a:r>
              <a:rPr lang="en-US" sz="3600" dirty="0"/>
              <a:t>: Assessing and Debriefing a Classroom Lesson</a:t>
            </a:r>
            <a:endParaRPr lang="en-US" sz="3600" dirty="0" smtClean="0"/>
          </a:p>
        </p:txBody>
      </p:sp>
      <p:sp>
        <p:nvSpPr>
          <p:cNvPr id="3" name="Slide Number Placeholder 2"/>
          <p:cNvSpPr>
            <a:spLocks noGrp="1"/>
          </p:cNvSpPr>
          <p:nvPr>
            <p:ph type="sldNum" sz="quarter" idx="11"/>
          </p:nvPr>
        </p:nvSpPr>
        <p:spPr>
          <a:prstGeom prst="rect">
            <a:avLst/>
          </a:prstGeom>
        </p:spPr>
        <p:txBody>
          <a:bodyPr/>
          <a:lstStyle/>
          <a:p>
            <a:pPr algn="r"/>
            <a:fld id="{EE3D4692-A625-460F-A072-DE10EEAA5719}" type="slidenum">
              <a:rPr lang="en-US" smtClean="0"/>
              <a:pPr algn="r"/>
              <a:t>60</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086282151"/>
              </p:ext>
            </p:extLst>
          </p:nvPr>
        </p:nvGraphicFramePr>
        <p:xfrm>
          <a:off x="381000" y="1508760"/>
          <a:ext cx="8382000" cy="3611880"/>
        </p:xfrm>
        <a:graphic>
          <a:graphicData uri="http://schemas.openxmlformats.org/drawingml/2006/table">
            <a:tbl>
              <a:tblPr firstRow="1">
                <a:effectLst>
                  <a:outerShdw blurRad="50800" dist="38100" dir="2700000" algn="tl" rotWithShape="0">
                    <a:prstClr val="black">
                      <a:alpha val="40000"/>
                    </a:prstClr>
                  </a:outerShdw>
                </a:effectLst>
                <a:tableStyleId>{F5AB1C69-6EDB-4FF4-983F-18BD219EF322}</a:tableStyleId>
              </a:tblPr>
              <a:tblGrid>
                <a:gridCol w="8382000"/>
              </a:tblGrid>
              <a:tr h="435950">
                <a:tc>
                  <a:txBody>
                    <a:bodyPr/>
                    <a:lstStyle/>
                    <a:p>
                      <a:pPr marL="0" marR="0" lvl="0" indent="0" algn="l" defTabSz="914400" rtl="0" eaLnBrk="1" fontAlgn="base" latinLnBrk="0" hangingPunct="1">
                        <a:lnSpc>
                          <a:spcPct val="100000"/>
                        </a:lnSpc>
                        <a:spcBef>
                          <a:spcPts val="600"/>
                        </a:spcBef>
                        <a:spcAft>
                          <a:spcPts val="600"/>
                        </a:spcAft>
                        <a:buClrTx/>
                        <a:buSzTx/>
                        <a:buFontTx/>
                        <a:buNone/>
                        <a:tabLst/>
                        <a:defRPr/>
                      </a:pPr>
                      <a:r>
                        <a:rPr kumimoji="0" lang="en-US" sz="2400" u="none" strike="noStrike" cap="none" normalizeH="0" baseline="0" dirty="0" smtClean="0">
                          <a:ln>
                            <a:noFill/>
                          </a:ln>
                          <a:effectLst/>
                        </a:rPr>
                        <a:t>Activity </a:t>
                      </a:r>
                      <a:r>
                        <a:rPr kumimoji="0" lang="en-US" sz="2400" u="none" strike="noStrike" cap="none" normalizeH="0" baseline="0" dirty="0" smtClean="0">
                          <a:ln>
                            <a:noFill/>
                          </a:ln>
                          <a:solidFill>
                            <a:schemeClr val="bg1"/>
                          </a:solidFill>
                          <a:effectLst/>
                        </a:rPr>
                        <a:t>5a: Assessing a Video Lesson Using </a:t>
                      </a:r>
                      <a:r>
                        <a:rPr lang="en-US" sz="2400" dirty="0" smtClean="0"/>
                        <a:t>“Look Fors” Guide</a:t>
                      </a:r>
                      <a:endParaRPr lang="en-US" sz="2400" kern="1200" dirty="0" smtClean="0">
                        <a:solidFill>
                          <a:schemeClr val="bg1"/>
                        </a:solidFill>
                        <a:effectLst/>
                        <a:latin typeface="+mn-lt"/>
                        <a:ea typeface="+mn-ea"/>
                        <a:cs typeface="+mn-cs"/>
                      </a:endParaRPr>
                    </a:p>
                  </a:txBody>
                  <a:tcPr marT="45712" marB="45712" horzOverflow="overflow"/>
                </a:tc>
              </a:tr>
              <a:tr h="3154696">
                <a:tc>
                  <a:txBody>
                    <a:bodyPr/>
                    <a:lstStyle/>
                    <a:p>
                      <a:pPr marL="342900" lvl="0" indent="-342900">
                        <a:buFont typeface="+mj-lt"/>
                        <a:buAutoNum type="arabicPeriod"/>
                      </a:pPr>
                      <a:r>
                        <a:rPr lang="en-US" sz="2000" b="0" kern="1200" dirty="0" smtClean="0">
                          <a:solidFill>
                            <a:schemeClr val="dk1"/>
                          </a:solidFill>
                          <a:effectLst/>
                          <a:latin typeface="+mn-lt"/>
                          <a:ea typeface="+mn-ea"/>
                          <a:cs typeface="+mn-cs"/>
                        </a:rPr>
                        <a:t>In groups, select one section of the Class</a:t>
                      </a:r>
                      <a:r>
                        <a:rPr lang="en-US" sz="2000" b="0" kern="1200" baseline="0" dirty="0" smtClean="0">
                          <a:solidFill>
                            <a:schemeClr val="dk1"/>
                          </a:solidFill>
                          <a:effectLst/>
                          <a:latin typeface="+mn-lt"/>
                          <a:ea typeface="+mn-ea"/>
                          <a:cs typeface="+mn-cs"/>
                        </a:rPr>
                        <a:t>room “Look Fors” </a:t>
                      </a:r>
                      <a:r>
                        <a:rPr lang="en-US" sz="2000" b="0" kern="1200" dirty="0" smtClean="0">
                          <a:solidFill>
                            <a:schemeClr val="dk1"/>
                          </a:solidFill>
                          <a:effectLst/>
                          <a:latin typeface="+mn-lt"/>
                          <a:ea typeface="+mn-ea"/>
                          <a:cs typeface="+mn-cs"/>
                        </a:rPr>
                        <a:t>for each participant to focus on while watching the video lesson. </a:t>
                      </a:r>
                    </a:p>
                    <a:p>
                      <a:pPr marL="342900" lvl="0" indent="-342900">
                        <a:buFont typeface="+mj-lt"/>
                        <a:buAutoNum type="arabicPeriod"/>
                      </a:pPr>
                      <a:r>
                        <a:rPr lang="en-US" sz="2000" b="0" kern="1200" dirty="0" smtClean="0">
                          <a:solidFill>
                            <a:schemeClr val="dk1"/>
                          </a:solidFill>
                          <a:effectLst/>
                          <a:latin typeface="+mn-lt"/>
                          <a:ea typeface="+mn-ea"/>
                          <a:cs typeface="+mn-cs"/>
                        </a:rPr>
                        <a:t>Closely</a:t>
                      </a:r>
                      <a:r>
                        <a:rPr lang="en-US" sz="2000" b="0" kern="1200" baseline="0" dirty="0" smtClean="0">
                          <a:solidFill>
                            <a:schemeClr val="dk1"/>
                          </a:solidFill>
                          <a:effectLst/>
                          <a:latin typeface="+mn-lt"/>
                          <a:ea typeface="+mn-ea"/>
                          <a:cs typeface="+mn-cs"/>
                        </a:rPr>
                        <a:t> read the instructional practices that should be observed during the video lesson.</a:t>
                      </a:r>
                      <a:endParaRPr lang="en-US" sz="2000" b="0" kern="1200" dirty="0" smtClean="0">
                        <a:solidFill>
                          <a:schemeClr val="dk1"/>
                        </a:solidFill>
                        <a:effectLst/>
                        <a:latin typeface="+mn-lt"/>
                        <a:ea typeface="+mn-ea"/>
                        <a:cs typeface="+mn-cs"/>
                      </a:endParaRPr>
                    </a:p>
                    <a:p>
                      <a:pPr marL="347663" lvl="0" indent="-347663">
                        <a:lnSpc>
                          <a:spcPct val="100000"/>
                        </a:lnSpc>
                        <a:buFont typeface="+mj-lt"/>
                        <a:buNone/>
                      </a:pPr>
                      <a:r>
                        <a:rPr lang="en-US" sz="2000" b="0" kern="1200" dirty="0" smtClean="0">
                          <a:solidFill>
                            <a:schemeClr val="dk1"/>
                          </a:solidFill>
                          <a:effectLst/>
                          <a:latin typeface="+mn-lt"/>
                          <a:ea typeface="+mn-ea"/>
                          <a:cs typeface="+mn-cs"/>
                        </a:rPr>
                        <a:t>3.</a:t>
                      </a:r>
                      <a:r>
                        <a:rPr lang="en-US" sz="2000" b="0" kern="1200" baseline="0" dirty="0" smtClean="0">
                          <a:solidFill>
                            <a:schemeClr val="dk1"/>
                          </a:solidFill>
                          <a:effectLst/>
                          <a:latin typeface="+mn-lt"/>
                          <a:ea typeface="+mn-ea"/>
                          <a:cs typeface="+mn-cs"/>
                        </a:rPr>
                        <a:t>  </a:t>
                      </a:r>
                      <a:r>
                        <a:rPr lang="en-US" sz="2000" b="0" kern="1200" dirty="0" smtClean="0">
                          <a:solidFill>
                            <a:schemeClr val="dk1"/>
                          </a:solidFill>
                          <a:effectLst/>
                          <a:latin typeface="+mn-lt"/>
                          <a:ea typeface="+mn-ea"/>
                          <a:cs typeface="+mn-cs"/>
                        </a:rPr>
                        <a:t> Watch the video</a:t>
                      </a:r>
                      <a:r>
                        <a:rPr lang="en-US" sz="2000" b="0" kern="1200" baseline="0" dirty="0" smtClean="0">
                          <a:solidFill>
                            <a:schemeClr val="dk1"/>
                          </a:solidFill>
                          <a:effectLst/>
                          <a:latin typeface="+mn-lt"/>
                          <a:ea typeface="+mn-ea"/>
                          <a:cs typeface="+mn-cs"/>
                        </a:rPr>
                        <a:t>. U</a:t>
                      </a:r>
                      <a:r>
                        <a:rPr lang="en-US" sz="2000" b="0" kern="1200" dirty="0" smtClean="0">
                          <a:solidFill>
                            <a:schemeClr val="dk1"/>
                          </a:solidFill>
                          <a:effectLst/>
                          <a:latin typeface="+mn-lt"/>
                          <a:ea typeface="+mn-ea"/>
                          <a:cs typeface="+mn-cs"/>
                        </a:rPr>
                        <a:t>se the Classroom “Look Fors” to gather evidence of the CCS integration within the lesson.</a:t>
                      </a:r>
                    </a:p>
                    <a:p>
                      <a:pPr marL="406400" lvl="0" indent="-406400">
                        <a:buFont typeface="+mj-lt"/>
                        <a:buNone/>
                      </a:pPr>
                      <a:r>
                        <a:rPr lang="en-US" sz="2000" b="0" kern="1200" dirty="0" smtClean="0">
                          <a:solidFill>
                            <a:schemeClr val="dk1"/>
                          </a:solidFill>
                          <a:effectLst/>
                          <a:latin typeface="+mn-lt"/>
                          <a:ea typeface="+mn-ea"/>
                          <a:cs typeface="+mn-cs"/>
                        </a:rPr>
                        <a:t>4.   Take notes during the lesson</a:t>
                      </a:r>
                      <a:r>
                        <a:rPr lang="en-US" sz="2000" b="0" kern="1200" baseline="0" dirty="0" smtClean="0">
                          <a:solidFill>
                            <a:schemeClr val="dk1"/>
                          </a:solidFill>
                          <a:effectLst/>
                          <a:latin typeface="+mn-lt"/>
                          <a:ea typeface="+mn-ea"/>
                          <a:cs typeface="+mn-cs"/>
                        </a:rPr>
                        <a:t> and</a:t>
                      </a:r>
                      <a:r>
                        <a:rPr lang="en-US" sz="2000" b="0" kern="1200" dirty="0" smtClean="0">
                          <a:solidFill>
                            <a:schemeClr val="dk1"/>
                          </a:solidFill>
                          <a:effectLst/>
                          <a:latin typeface="+mn-lt"/>
                          <a:ea typeface="+mn-ea"/>
                          <a:cs typeface="+mn-cs"/>
                        </a:rPr>
                        <a:t> share</a:t>
                      </a:r>
                      <a:r>
                        <a:rPr lang="en-US" sz="2000" b="0" kern="1200" baseline="0" dirty="0" smtClean="0">
                          <a:solidFill>
                            <a:schemeClr val="dk1"/>
                          </a:solidFill>
                          <a:effectLst/>
                          <a:latin typeface="+mn-lt"/>
                          <a:ea typeface="+mn-ea"/>
                          <a:cs typeface="+mn-cs"/>
                        </a:rPr>
                        <a:t> </a:t>
                      </a:r>
                      <a:r>
                        <a:rPr lang="en-US" sz="2000" b="0" kern="1200" dirty="0" smtClean="0">
                          <a:solidFill>
                            <a:schemeClr val="dk1"/>
                          </a:solidFill>
                          <a:effectLst/>
                          <a:latin typeface="+mn-lt"/>
                          <a:ea typeface="+mn-ea"/>
                          <a:cs typeface="+mn-cs"/>
                        </a:rPr>
                        <a:t>with other team members at</a:t>
                      </a:r>
                      <a:r>
                        <a:rPr lang="en-US" sz="2000" b="0" kern="1200" baseline="0" dirty="0" smtClean="0">
                          <a:solidFill>
                            <a:schemeClr val="dk1"/>
                          </a:solidFill>
                          <a:effectLst/>
                          <a:latin typeface="+mn-lt"/>
                          <a:ea typeface="+mn-ea"/>
                          <a:cs typeface="+mn-cs"/>
                        </a:rPr>
                        <a:t> the conclusion of the video</a:t>
                      </a:r>
                      <a:r>
                        <a:rPr lang="en-US" sz="2000" b="0" kern="1200" dirty="0" smtClean="0">
                          <a:solidFill>
                            <a:schemeClr val="dk1"/>
                          </a:solidFill>
                          <a:effectLst/>
                          <a:latin typeface="+mn-lt"/>
                          <a:ea typeface="+mn-ea"/>
                          <a:cs typeface="+mn-cs"/>
                        </a:rPr>
                        <a:t>.</a:t>
                      </a:r>
                    </a:p>
                    <a:p>
                      <a:pPr marL="406400" lvl="0" indent="-406400">
                        <a:buFont typeface="+mj-lt"/>
                        <a:buNone/>
                      </a:pPr>
                      <a:r>
                        <a:rPr lang="en-US" sz="2000" b="0" kern="1200" dirty="0" smtClean="0">
                          <a:solidFill>
                            <a:schemeClr val="dk1"/>
                          </a:solidFill>
                          <a:effectLst/>
                          <a:latin typeface="+mn-lt"/>
                          <a:ea typeface="+mn-ea"/>
                          <a:cs typeface="+mn-cs"/>
                        </a:rPr>
                        <a:t>5.   After</a:t>
                      </a:r>
                      <a:r>
                        <a:rPr lang="en-US" sz="2000" b="0" kern="1200" baseline="0" dirty="0" smtClean="0">
                          <a:solidFill>
                            <a:schemeClr val="dk1"/>
                          </a:solidFill>
                          <a:effectLst/>
                          <a:latin typeface="+mn-lt"/>
                          <a:ea typeface="+mn-ea"/>
                          <a:cs typeface="+mn-cs"/>
                        </a:rPr>
                        <a:t> the lesson discuss </a:t>
                      </a:r>
                      <a:r>
                        <a:rPr lang="en-US" sz="2000" b="0" kern="1200" dirty="0" smtClean="0">
                          <a:solidFill>
                            <a:schemeClr val="dk1"/>
                          </a:solidFill>
                          <a:effectLst/>
                          <a:latin typeface="+mn-lt"/>
                          <a:ea typeface="+mn-ea"/>
                          <a:cs typeface="+mn-cs"/>
                        </a:rPr>
                        <a:t>the questions in your Participant</a:t>
                      </a:r>
                      <a:r>
                        <a:rPr lang="en-US" sz="2000" b="0" kern="1200" baseline="0" dirty="0" smtClean="0">
                          <a:solidFill>
                            <a:schemeClr val="dk1"/>
                          </a:solidFill>
                          <a:effectLst/>
                          <a:latin typeface="+mn-lt"/>
                          <a:ea typeface="+mn-ea"/>
                          <a:cs typeface="+mn-cs"/>
                        </a:rPr>
                        <a:t> Guide </a:t>
                      </a:r>
                      <a:r>
                        <a:rPr lang="en-US" sz="2000" b="0" kern="1200" dirty="0" smtClean="0">
                          <a:solidFill>
                            <a:schemeClr val="dk1"/>
                          </a:solidFill>
                          <a:effectLst/>
                          <a:latin typeface="+mn-lt"/>
                          <a:ea typeface="+mn-ea"/>
                          <a:cs typeface="+mn-cs"/>
                        </a:rPr>
                        <a:t>with your group.</a:t>
                      </a:r>
                    </a:p>
                  </a:txBody>
                  <a:tcPr marT="45712" marB="45712" horzOverflow="overflow"/>
                </a:tc>
              </a:tr>
            </a:tbl>
          </a:graphicData>
        </a:graphic>
      </p:graphicFrame>
      <p:pic>
        <p:nvPicPr>
          <p:cNvPr id="25" name="Picture 24"/>
          <p:cNvPicPr>
            <a:picLocks noChangeAspect="1"/>
          </p:cNvPicPr>
          <p:nvPr/>
        </p:nvPicPr>
        <p:blipFill rotWithShape="1">
          <a:blip r:embed="rId3" cstate="print">
            <a:extLst>
              <a:ext uri="{28A0092B-C50C-407E-A947-70E740481C1C}">
                <a14:useLocalDpi xmlns:a14="http://schemas.microsoft.com/office/drawing/2010/main" val="0"/>
              </a:ext>
            </a:extLst>
          </a:blip>
          <a:srcRect l="19747" r="21365"/>
          <a:stretch/>
        </p:blipFill>
        <p:spPr>
          <a:xfrm>
            <a:off x="84776" y="23033"/>
            <a:ext cx="858190" cy="1338618"/>
          </a:xfrm>
          <a:prstGeom prst="rect">
            <a:avLst/>
          </a:prstGeom>
        </p:spPr>
      </p:pic>
      <p:pic>
        <p:nvPicPr>
          <p:cNvPr id="10" name="Picture 5" descr="Picture10.png"/>
          <p:cNvPicPr>
            <a:picLocks noChangeAspect="1"/>
          </p:cNvPicPr>
          <p:nvPr/>
        </p:nvPicPr>
        <p:blipFill>
          <a:blip r:embed="rId4" cstate="print"/>
          <a:srcRect/>
          <a:stretch>
            <a:fillRect/>
          </a:stretch>
        </p:blipFill>
        <p:spPr bwMode="auto">
          <a:xfrm>
            <a:off x="5849694" y="5605272"/>
            <a:ext cx="855322" cy="932688"/>
          </a:xfrm>
          <a:prstGeom prst="rect">
            <a:avLst/>
          </a:prstGeom>
          <a:noFill/>
          <a:ln w="9525">
            <a:noFill/>
            <a:miter lim="800000"/>
            <a:headEnd/>
            <a:tailEnd/>
          </a:ln>
        </p:spPr>
      </p:pic>
      <p:sp>
        <p:nvSpPr>
          <p:cNvPr id="4" name="Rectangle 3"/>
          <p:cNvSpPr/>
          <p:nvPr/>
        </p:nvSpPr>
        <p:spPr>
          <a:xfrm>
            <a:off x="5815188" y="5314253"/>
            <a:ext cx="918393" cy="646331"/>
          </a:xfrm>
          <a:prstGeom prst="rect">
            <a:avLst/>
          </a:prstGeom>
        </p:spPr>
        <p:txBody>
          <a:bodyPr wrap="none">
            <a:spAutoFit/>
          </a:bodyPr>
          <a:lstStyle/>
          <a:p>
            <a:pPr algn="ctr">
              <a:buFont typeface="Arial" charset="0"/>
              <a:buNone/>
            </a:pPr>
            <a:endParaRPr lang="en-US" dirty="0" smtClean="0"/>
          </a:p>
          <a:p>
            <a:pPr algn="ctr">
              <a:buFont typeface="Arial" charset="0"/>
              <a:buNone/>
            </a:pPr>
            <a:r>
              <a:rPr lang="en-US" dirty="0" smtClean="0"/>
              <a:t>Page 24</a:t>
            </a:r>
            <a:endParaRPr lang="en-US" i="1" dirty="0">
              <a:hlinkClick r:id="rId5"/>
            </a:endParaRPr>
          </a:p>
        </p:txBody>
      </p:sp>
      <p:sp>
        <p:nvSpPr>
          <p:cNvPr id="6" name="Footer Placeholder 5"/>
          <p:cNvSpPr>
            <a:spLocks noGrp="1"/>
          </p:cNvSpPr>
          <p:nvPr>
            <p:ph type="ftr" sz="quarter" idx="10"/>
          </p:nvPr>
        </p:nvSpPr>
        <p:spPr/>
        <p:txBody>
          <a:bodyPr/>
          <a:lstStyle/>
          <a:p>
            <a:r>
              <a:rPr lang="en-US" dirty="0" smtClean="0"/>
              <a:t> </a:t>
            </a:r>
            <a:endParaRPr lang="en-US" dirty="0"/>
          </a:p>
        </p:txBody>
      </p:sp>
      <p:sp>
        <p:nvSpPr>
          <p:cNvPr id="2" name="Rectangle 1"/>
          <p:cNvSpPr/>
          <p:nvPr/>
        </p:nvSpPr>
        <p:spPr>
          <a:xfrm>
            <a:off x="381000" y="5175513"/>
            <a:ext cx="7334250" cy="646331"/>
          </a:xfrm>
          <a:prstGeom prst="rect">
            <a:avLst/>
          </a:prstGeom>
        </p:spPr>
        <p:txBody>
          <a:bodyPr wrap="square">
            <a:spAutoFit/>
          </a:bodyPr>
          <a:lstStyle/>
          <a:p>
            <a:pPr marR="0" lvl="0">
              <a:spcBef>
                <a:spcPts val="300"/>
              </a:spcBef>
              <a:spcAft>
                <a:spcPts val="600"/>
              </a:spcAft>
              <a:buClr>
                <a:srgbClr val="76923C"/>
              </a:buClr>
            </a:pPr>
            <a:r>
              <a:rPr lang="en-US" i="1" dirty="0">
                <a:latin typeface="Calibri" panose="020F0502020204030204" pitchFamily="34" charset="0"/>
                <a:cs typeface="Times New Roman" panose="02020603050405020304" pitchFamily="18" charset="0"/>
              </a:rPr>
              <a:t>Guided Reading with Jenna.</a:t>
            </a:r>
            <a:r>
              <a:rPr lang="en-US" dirty="0">
                <a:latin typeface="Calibri" panose="020F0502020204030204" pitchFamily="34" charset="0"/>
                <a:cs typeface="Times New Roman" panose="02020603050405020304" pitchFamily="18" charset="0"/>
              </a:rPr>
              <a:t> (2011). Teaching Channel. Retrieved from: </a:t>
            </a:r>
            <a:r>
              <a:rPr lang="en-US" dirty="0">
                <a:solidFill>
                  <a:srgbClr val="0000FF"/>
                </a:solidFill>
                <a:latin typeface="Calibri" panose="020F0502020204030204" pitchFamily="34" charset="0"/>
                <a:cs typeface="Times New Roman" panose="02020603050405020304" pitchFamily="18" charset="0"/>
                <a:hlinkClick r:id="rId6"/>
              </a:rPr>
              <a:t>https://www.youtube.com/watch?v=KhJHzabXTSE</a:t>
            </a:r>
            <a:endParaRPr lang="en-US" dirty="0">
              <a:effectLst/>
              <a:latin typeface="Calibri" panose="020F0502020204030204" pitchFamily="34" charset="0"/>
              <a:ea typeface="+mn-ea"/>
              <a:cs typeface="Times New Roman" panose="02020603050405020304" pitchFamily="18" charset="0"/>
            </a:endParaRPr>
          </a:p>
        </p:txBody>
      </p:sp>
    </p:spTree>
    <p:extLst>
      <p:ext uri="{BB962C8B-B14F-4D97-AF65-F5344CB8AC3E}">
        <p14:creationId xmlns:p14="http://schemas.microsoft.com/office/powerpoint/2010/main" val="1795725613"/>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tBkgBlue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LtBkgNo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Custom Design">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BlueBar</Template>
  <TotalTime>25012</TotalTime>
  <Words>889</Words>
  <Application>Microsoft Office PowerPoint</Application>
  <PresentationFormat>On-screen Show (4:3)</PresentationFormat>
  <Paragraphs>95</Paragraphs>
  <Slides>8</Slides>
  <Notes>8</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8</vt:i4>
      </vt:variant>
    </vt:vector>
  </HeadingPairs>
  <TitlesOfParts>
    <vt:vector size="16" baseType="lpstr">
      <vt:lpstr>Arial</vt:lpstr>
      <vt:lpstr>Calibri</vt:lpstr>
      <vt:lpstr>Calibri Light</vt:lpstr>
      <vt:lpstr>Museo Sans 100</vt:lpstr>
      <vt:lpstr>Times New Roman</vt:lpstr>
      <vt:lpstr>LtBkgBlueBorder</vt:lpstr>
      <vt:lpstr>LtBkgNoBorder</vt:lpstr>
      <vt:lpstr>Custom Design</vt:lpstr>
      <vt:lpstr>Connecticut Core Standards  for English Language Arts &amp; Literacy</vt:lpstr>
      <vt:lpstr>Today’s Session</vt:lpstr>
      <vt:lpstr>Part 5</vt:lpstr>
      <vt:lpstr>Supporting Teachers Through Instructional Feedback and Coaching</vt:lpstr>
      <vt:lpstr>Developing Clear and Consistent Expectations for Instructional Practices</vt:lpstr>
      <vt:lpstr>CT Core Standards Classroom “Look Fors” Guide</vt:lpstr>
      <vt:lpstr>Classroom “Look Fors”: Grades 3–5</vt:lpstr>
      <vt:lpstr>Activity 5: Assessing and Debriefing a Classroom Lesson</vt:lpstr>
    </vt:vector>
  </TitlesOfParts>
  <Company>Public Consulting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 Systems of Professional Learning</dc:title>
  <dc:creator>Public Consulting Group</dc:creator>
  <cp:lastModifiedBy>Wade, Michelle</cp:lastModifiedBy>
  <cp:revision>1212</cp:revision>
  <cp:lastPrinted>2014-03-02T01:07:44Z</cp:lastPrinted>
  <dcterms:created xsi:type="dcterms:W3CDTF">2014-01-18T18:47:42Z</dcterms:created>
  <dcterms:modified xsi:type="dcterms:W3CDTF">2015-01-16T20:21:40Z</dcterms:modified>
</cp:coreProperties>
</file>