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62" r:id="rId2"/>
    <p:sldMasterId id="2147483678" r:id="rId3"/>
    <p:sldMasterId id="2147483700" r:id="rId4"/>
  </p:sldMasterIdLst>
  <p:notesMasterIdLst>
    <p:notesMasterId r:id="rId72"/>
  </p:notesMasterIdLst>
  <p:sldIdLst>
    <p:sldId id="322" r:id="rId5"/>
    <p:sldId id="323" r:id="rId6"/>
    <p:sldId id="258" r:id="rId7"/>
    <p:sldId id="259" r:id="rId8"/>
    <p:sldId id="260" r:id="rId9"/>
    <p:sldId id="261" r:id="rId10"/>
    <p:sldId id="262" r:id="rId11"/>
    <p:sldId id="263" r:id="rId12"/>
    <p:sldId id="325"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324"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28" r:id="rId65"/>
    <p:sldId id="315" r:id="rId66"/>
    <p:sldId id="316" r:id="rId67"/>
    <p:sldId id="317" r:id="rId68"/>
    <p:sldId id="318" r:id="rId69"/>
    <p:sldId id="320" r:id="rId70"/>
    <p:sldId id="329" r:id="rId71"/>
  </p:sldIdLst>
  <p:sldSz cx="9144000" cy="6858000" type="screen4x3"/>
  <p:notesSz cx="7023100" cy="93091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e Luering" initials="" lastIdx="5" clrIdx="0"/>
  <p:cmAuthor id="1" name="Lauren Keppler" initials="" lastIdx="2" clrIdx="1"/>
  <p:cmAuthor id="2" name="Wade, Michelle" initials="WM"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BCE71BA-CFF3-46F5-AB94-EF6EFC865AC3}">
  <a:tblStyle styleId="{8BCE71BA-CFF3-46F5-AB94-EF6EFC865AC3}"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FB28A580-011C-4283-B223-63E959804DA5}" styleName="Table_1">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2C798D3B-1273-408C-861A-E7FD54AD0716}" styleName="Table_2">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5" autoAdjust="0"/>
    <p:restoredTop sz="58220" autoAdjust="0"/>
  </p:normalViewPr>
  <p:slideViewPr>
    <p:cSldViewPr snapToGrid="0" snapToObjects="1">
      <p:cViewPr varScale="1">
        <p:scale>
          <a:sx n="51" d="100"/>
          <a:sy n="51" d="100"/>
        </p:scale>
        <p:origin x="2136" y="78"/>
      </p:cViewPr>
      <p:guideLst>
        <p:guide orient="horz" pos="2160"/>
        <p:guide pos="2880"/>
      </p:guideLst>
    </p:cSldViewPr>
  </p:slideViewPr>
  <p:outlineViewPr>
    <p:cViewPr>
      <p:scale>
        <a:sx n="33" d="100"/>
        <a:sy n="33" d="100"/>
      </p:scale>
      <p:origin x="0" y="-34854"/>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1" y="0"/>
            <a:ext cx="3043343" cy="467072"/>
          </a:xfrm>
          <a:prstGeom prst="rect">
            <a:avLst/>
          </a:prstGeom>
          <a:noFill/>
          <a:ln>
            <a:noFill/>
          </a:ln>
        </p:spPr>
        <p:txBody>
          <a:bodyPr lIns="91415" tIns="91415" rIns="91415" bIns="91415" anchor="t" anchorCtr="0"/>
          <a:lstStyle>
            <a:lvl1pPr marL="0" marR="0" indent="0" algn="l" rtl="0">
              <a:spcBef>
                <a:spcPts val="0"/>
              </a:spcBef>
              <a:defRPr/>
            </a:lvl1pPr>
            <a:lvl2pPr marL="457148" marR="0" indent="0" algn="l" rtl="0">
              <a:spcBef>
                <a:spcPts val="0"/>
              </a:spcBef>
              <a:defRPr/>
            </a:lvl2pPr>
            <a:lvl3pPr marL="914298" marR="0" indent="0" algn="l" rtl="0">
              <a:spcBef>
                <a:spcPts val="0"/>
              </a:spcBef>
              <a:defRPr/>
            </a:lvl3pPr>
            <a:lvl4pPr marL="1371446" marR="0" indent="0" algn="l" rtl="0">
              <a:spcBef>
                <a:spcPts val="0"/>
              </a:spcBef>
              <a:defRPr/>
            </a:lvl4pPr>
            <a:lvl5pPr marL="1828596" marR="0" indent="0" algn="l" rtl="0">
              <a:spcBef>
                <a:spcPts val="0"/>
              </a:spcBef>
              <a:defRPr/>
            </a:lvl5pPr>
            <a:lvl6pPr marL="2285744" marR="0" indent="0" algn="l" rtl="0">
              <a:spcBef>
                <a:spcPts val="0"/>
              </a:spcBef>
              <a:defRPr/>
            </a:lvl6pPr>
            <a:lvl7pPr marL="2742894" marR="0" indent="0" algn="l" rtl="0">
              <a:spcBef>
                <a:spcPts val="0"/>
              </a:spcBef>
              <a:defRPr/>
            </a:lvl7pPr>
            <a:lvl8pPr marL="3200042" marR="0" indent="0" algn="l" rtl="0">
              <a:spcBef>
                <a:spcPts val="0"/>
              </a:spcBef>
              <a:defRPr/>
            </a:lvl8pPr>
            <a:lvl9pPr marL="3657192" marR="0" indent="0" algn="l" rtl="0">
              <a:spcBef>
                <a:spcPts val="0"/>
              </a:spcBef>
              <a:defRPr/>
            </a:lvl9pPr>
          </a:lstStyle>
          <a:p>
            <a:endParaRPr dirty="0"/>
          </a:p>
        </p:txBody>
      </p:sp>
      <p:sp>
        <p:nvSpPr>
          <p:cNvPr id="3" name="Shape 3"/>
          <p:cNvSpPr txBox="1">
            <a:spLocks noGrp="1"/>
          </p:cNvSpPr>
          <p:nvPr>
            <p:ph type="dt" idx="10"/>
          </p:nvPr>
        </p:nvSpPr>
        <p:spPr>
          <a:xfrm>
            <a:off x="3978134" y="0"/>
            <a:ext cx="3043343" cy="467072"/>
          </a:xfrm>
          <a:prstGeom prst="rect">
            <a:avLst/>
          </a:prstGeom>
          <a:noFill/>
          <a:ln>
            <a:noFill/>
          </a:ln>
        </p:spPr>
        <p:txBody>
          <a:bodyPr lIns="91415" tIns="91415" rIns="91415" bIns="91415" anchor="t" anchorCtr="0"/>
          <a:lstStyle>
            <a:lvl1pPr marL="0" marR="0" indent="0" algn="r" rtl="0">
              <a:spcBef>
                <a:spcPts val="0"/>
              </a:spcBef>
              <a:defRPr/>
            </a:lvl1pPr>
            <a:lvl2pPr marL="457148" marR="0" indent="0" algn="l" rtl="0">
              <a:spcBef>
                <a:spcPts val="0"/>
              </a:spcBef>
              <a:defRPr/>
            </a:lvl2pPr>
            <a:lvl3pPr marL="914298" marR="0" indent="0" algn="l" rtl="0">
              <a:spcBef>
                <a:spcPts val="0"/>
              </a:spcBef>
              <a:defRPr/>
            </a:lvl3pPr>
            <a:lvl4pPr marL="1371446" marR="0" indent="0" algn="l" rtl="0">
              <a:spcBef>
                <a:spcPts val="0"/>
              </a:spcBef>
              <a:defRPr/>
            </a:lvl4pPr>
            <a:lvl5pPr marL="1828596" marR="0" indent="0" algn="l" rtl="0">
              <a:spcBef>
                <a:spcPts val="0"/>
              </a:spcBef>
              <a:defRPr/>
            </a:lvl5pPr>
            <a:lvl6pPr marL="2285744" marR="0" indent="0" algn="l" rtl="0">
              <a:spcBef>
                <a:spcPts val="0"/>
              </a:spcBef>
              <a:defRPr/>
            </a:lvl6pPr>
            <a:lvl7pPr marL="2742894" marR="0" indent="0" algn="l" rtl="0">
              <a:spcBef>
                <a:spcPts val="0"/>
              </a:spcBef>
              <a:defRPr/>
            </a:lvl7pPr>
            <a:lvl8pPr marL="3200042" marR="0" indent="0" algn="l" rtl="0">
              <a:spcBef>
                <a:spcPts val="0"/>
              </a:spcBef>
              <a:defRPr/>
            </a:lvl8pPr>
            <a:lvl9pPr marL="3657192" marR="0" indent="0" algn="l" rtl="0">
              <a:spcBef>
                <a:spcPts val="0"/>
              </a:spcBef>
              <a:defRPr/>
            </a:lvl9pPr>
          </a:lstStyle>
          <a:p>
            <a:endParaRPr dirty="0"/>
          </a:p>
        </p:txBody>
      </p:sp>
      <p:sp>
        <p:nvSpPr>
          <p:cNvPr id="4" name="Shape 4"/>
          <p:cNvSpPr>
            <a:spLocks noGrp="1" noRot="1" noChangeAspect="1"/>
          </p:cNvSpPr>
          <p:nvPr>
            <p:ph type="sldImg" idx="3"/>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702310" y="4480004"/>
            <a:ext cx="5618480" cy="3665456"/>
          </a:xfrm>
          <a:prstGeom prst="rect">
            <a:avLst/>
          </a:prstGeom>
          <a:noFill/>
          <a:ln>
            <a:noFill/>
          </a:ln>
        </p:spPr>
        <p:txBody>
          <a:bodyPr lIns="91415" tIns="91415" rIns="91415" bIns="9141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1" y="8842030"/>
            <a:ext cx="3043343" cy="467070"/>
          </a:xfrm>
          <a:prstGeom prst="rect">
            <a:avLst/>
          </a:prstGeom>
          <a:noFill/>
          <a:ln>
            <a:noFill/>
          </a:ln>
        </p:spPr>
        <p:txBody>
          <a:bodyPr lIns="91415" tIns="91415" rIns="91415" bIns="91415" anchor="b" anchorCtr="0"/>
          <a:lstStyle>
            <a:lvl1pPr marL="0" marR="0" indent="0" algn="l" rtl="0">
              <a:spcBef>
                <a:spcPts val="0"/>
              </a:spcBef>
              <a:defRPr/>
            </a:lvl1pPr>
            <a:lvl2pPr marL="457148" marR="0" indent="0" algn="l" rtl="0">
              <a:spcBef>
                <a:spcPts val="0"/>
              </a:spcBef>
              <a:defRPr/>
            </a:lvl2pPr>
            <a:lvl3pPr marL="914298" marR="0" indent="0" algn="l" rtl="0">
              <a:spcBef>
                <a:spcPts val="0"/>
              </a:spcBef>
              <a:defRPr/>
            </a:lvl3pPr>
            <a:lvl4pPr marL="1371446" marR="0" indent="0" algn="l" rtl="0">
              <a:spcBef>
                <a:spcPts val="0"/>
              </a:spcBef>
              <a:defRPr/>
            </a:lvl4pPr>
            <a:lvl5pPr marL="1828596" marR="0" indent="0" algn="l" rtl="0">
              <a:spcBef>
                <a:spcPts val="0"/>
              </a:spcBef>
              <a:defRPr/>
            </a:lvl5pPr>
            <a:lvl6pPr marL="2285744" marR="0" indent="0" algn="l" rtl="0">
              <a:spcBef>
                <a:spcPts val="0"/>
              </a:spcBef>
              <a:defRPr/>
            </a:lvl6pPr>
            <a:lvl7pPr marL="2742894" marR="0" indent="0" algn="l" rtl="0">
              <a:spcBef>
                <a:spcPts val="0"/>
              </a:spcBef>
              <a:defRPr/>
            </a:lvl7pPr>
            <a:lvl8pPr marL="3200042" marR="0" indent="0" algn="l" rtl="0">
              <a:spcBef>
                <a:spcPts val="0"/>
              </a:spcBef>
              <a:defRPr/>
            </a:lvl8pPr>
            <a:lvl9pPr marL="3657192" marR="0" indent="0" algn="l" rtl="0">
              <a:spcBef>
                <a:spcPts val="0"/>
              </a:spcBef>
              <a:defRPr/>
            </a:lvl9pPr>
          </a:lstStyle>
          <a:p>
            <a:endParaRPr dirty="0"/>
          </a:p>
        </p:txBody>
      </p:sp>
      <p:sp>
        <p:nvSpPr>
          <p:cNvPr id="7" name="Shape 7"/>
          <p:cNvSpPr txBox="1">
            <a:spLocks noGrp="1"/>
          </p:cNvSpPr>
          <p:nvPr>
            <p:ph type="sldNum" idx="12"/>
          </p:nvPr>
        </p:nvSpPr>
        <p:spPr>
          <a:xfrm>
            <a:off x="3978134" y="8842030"/>
            <a:ext cx="3043343" cy="467070"/>
          </a:xfrm>
          <a:prstGeom prst="rect">
            <a:avLst/>
          </a:prstGeom>
          <a:noFill/>
          <a:ln>
            <a:noFill/>
          </a:ln>
        </p:spPr>
        <p:txBody>
          <a:bodyPr lIns="93289" tIns="46644" rIns="93289" bIns="46644"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a:buSzPct val="25000"/>
            </a:pPr>
            <a:fld id="{00000000-1234-1234-1234-123412341234}" type="slidenum">
              <a:rPr lang="en-US" smtClean="0"/>
              <a:pPr>
                <a:buSzPct val="25000"/>
              </a:pPr>
              <a:t>‹#›</a:t>
            </a:fld>
            <a:endParaRPr lang="en-US" dirty="0"/>
          </a:p>
        </p:txBody>
      </p:sp>
    </p:spTree>
    <p:extLst>
      <p:ext uri="{BB962C8B-B14F-4D97-AF65-F5344CB8AC3E}">
        <p14:creationId xmlns:p14="http://schemas.microsoft.com/office/powerpoint/2010/main" val="2953401733"/>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ctcorestandards.org/?page_id=2"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ctcorestandards.org/?page_id=2"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sde.ct.gov/sde/cwp/view.asp?a=2618&amp;q=322592"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ccsso.org/Resources/Publications/The_Common_Core_and_English_Language_Learners.html"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youtube.com/watch?v=4whGbDxCorA"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sde.ct.gov/sde/lib/sde/pdf/curriculum/bilingual/celp_standards.pd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www.dinah.com/"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www.averyschools.net/" TargetMode="Externa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ell.stanford.edu/sites/default/files/math_learnmore_files/1.Introduction%20to%20the%20Materials%208-14-13.pdf"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ell.stanford.edu/teaching_resources/math"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www.insidemathematics.org/assets/problems-of-the-month/digging%20dinosaurs.pdf"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urveys.pcgus.com/s3/CT-Module-3-EL"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eachingchannel.org/videos/teaching-math-ccs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0075"/>
          </a:xfrm>
        </p:spPr>
      </p:sp>
      <p:sp>
        <p:nvSpPr>
          <p:cNvPr id="3" name="Notes Placeholder 2"/>
          <p:cNvSpPr>
            <a:spLocks noGrp="1"/>
          </p:cNvSpPr>
          <p:nvPr>
            <p:ph type="body" idx="1"/>
          </p:nvPr>
        </p:nvSpPr>
        <p:spPr/>
        <p:txBody>
          <a:bodyPr/>
          <a:lstStyle/>
          <a:p>
            <a:pPr>
              <a:buClr>
                <a:schemeClr val="dk1"/>
              </a:buClr>
              <a:buSzPct val="25000"/>
            </a:pPr>
            <a:r>
              <a:rPr lang="en-US" dirty="0">
                <a:solidFill>
                  <a:schemeClr val="dk1"/>
                </a:solidFill>
              </a:rPr>
              <a:t>Presenter:</a:t>
            </a:r>
          </a:p>
          <a:p>
            <a:pPr marL="323814" indent="-171431">
              <a:buClr>
                <a:schemeClr val="dk1"/>
              </a:buClr>
              <a:buSzPct val="100000"/>
              <a:buFont typeface="Arial"/>
              <a:buChar char="•"/>
            </a:pPr>
            <a:r>
              <a:rPr lang="en-US" dirty="0">
                <a:solidFill>
                  <a:schemeClr val="dk1"/>
                </a:solidFill>
              </a:rPr>
              <a:t>Slide showing when participants enter.</a:t>
            </a:r>
          </a:p>
          <a:p>
            <a:pPr marL="323814" indent="-171431">
              <a:buClr>
                <a:schemeClr val="dk1"/>
              </a:buClr>
              <a:buSzPct val="100000"/>
              <a:buFont typeface="Arial"/>
              <a:buChar char="•"/>
            </a:pPr>
            <a:r>
              <a:rPr lang="en-US" dirty="0">
                <a:solidFill>
                  <a:schemeClr val="dk1"/>
                </a:solidFill>
                <a:latin typeface="Calibri"/>
                <a:ea typeface="Calibri"/>
                <a:cs typeface="Calibri"/>
                <a:sym typeface="Calibri"/>
              </a:rPr>
              <a:t>This module supports participants as they continue to learn how to support EL students in the CCS by exploring the mathematics standards.</a:t>
            </a:r>
          </a:p>
        </p:txBody>
      </p:sp>
      <p:sp>
        <p:nvSpPr>
          <p:cNvPr id="4" name="Slide Number Placeholder 3"/>
          <p:cNvSpPr>
            <a:spLocks noGrp="1"/>
          </p:cNvSpPr>
          <p:nvPr>
            <p:ph type="sldNum" sz="quarter" idx="10"/>
          </p:nvPr>
        </p:nvSpPr>
        <p:spPr/>
        <p:txBody>
          <a:bodyPr/>
          <a:lstStyle/>
          <a:p>
            <a:fld id="{E538F621-8F2C-4F90-852A-E36809B397B3}"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773631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702310" y="4480004"/>
            <a:ext cx="5618480" cy="3665456"/>
          </a:xfrm>
          <a:prstGeom prst="rect">
            <a:avLst/>
          </a:prstGeom>
        </p:spPr>
        <p:txBody>
          <a:bodyPr lIns="91415" tIns="91415" rIns="91415" bIns="91415" anchor="t" anchorCtr="0">
            <a:noAutofit/>
          </a:bodyPr>
          <a:lstStyle/>
          <a:p>
            <a:endParaRPr dirty="0"/>
          </a:p>
        </p:txBody>
      </p:sp>
      <p:sp>
        <p:nvSpPr>
          <p:cNvPr id="190" name="Shape 190"/>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225910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0" name="Shape 200"/>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r>
              <a:rPr lang="en-US" dirty="0">
                <a:latin typeface="Calibri"/>
                <a:ea typeface="Calibri"/>
                <a:cs typeface="Calibri"/>
                <a:sym typeface="Calibri"/>
              </a:rPr>
              <a:t>Presenter:</a:t>
            </a:r>
          </a:p>
          <a:p>
            <a:pPr marL="457148" indent="-304766">
              <a:buClr>
                <a:srgbClr val="000000"/>
              </a:buClr>
              <a:buSzPct val="100000"/>
              <a:buFont typeface="Arial"/>
              <a:buChar char="●"/>
            </a:pPr>
            <a:r>
              <a:rPr lang="en-US" dirty="0">
                <a:latin typeface="Calibri"/>
                <a:ea typeface="Calibri"/>
                <a:cs typeface="Calibri"/>
                <a:sym typeface="Calibri"/>
              </a:rPr>
              <a:t>Two kinds of standards in Mathematics.</a:t>
            </a:r>
          </a:p>
          <a:p>
            <a:pPr marL="914298" lvl="1" indent="-304766">
              <a:buClr>
                <a:srgbClr val="000000"/>
              </a:buClr>
              <a:buSzPct val="100000"/>
              <a:buFont typeface="Courier New"/>
              <a:buChar char="o"/>
            </a:pPr>
            <a:r>
              <a:rPr lang="en-US" dirty="0">
                <a:latin typeface="Calibri"/>
                <a:ea typeface="Calibri"/>
                <a:cs typeface="Calibri"/>
                <a:sym typeface="Calibri"/>
              </a:rPr>
              <a:t>Standards for Mathematical Content.</a:t>
            </a:r>
          </a:p>
          <a:p>
            <a:pPr marL="1371446" lvl="2" indent="-304766">
              <a:buClr>
                <a:srgbClr val="000000"/>
              </a:buClr>
              <a:buSzPct val="100000"/>
              <a:buFont typeface="Wingdings"/>
              <a:buChar char="§"/>
            </a:pPr>
            <a:r>
              <a:rPr lang="en-US" dirty="0">
                <a:latin typeface="Calibri"/>
                <a:ea typeface="Calibri"/>
                <a:cs typeface="Calibri"/>
                <a:sym typeface="Calibri"/>
              </a:rPr>
              <a:t>Grade level for K-8; high school is by conceptual category.</a:t>
            </a:r>
          </a:p>
          <a:p>
            <a:pPr marL="1371446" lvl="2" indent="-304766">
              <a:buClr>
                <a:srgbClr val="000000"/>
              </a:buClr>
              <a:buSzPct val="100000"/>
              <a:buFont typeface="Wingdings"/>
              <a:buChar char="§"/>
            </a:pPr>
            <a:r>
              <a:rPr lang="en-US" dirty="0">
                <a:latin typeface="Calibri"/>
                <a:ea typeface="Calibri"/>
                <a:cs typeface="Calibri"/>
                <a:sym typeface="Calibri"/>
              </a:rPr>
              <a:t>Content students need to know and skills they need to possess.</a:t>
            </a:r>
          </a:p>
          <a:p>
            <a:pPr marL="914298" lvl="1" indent="-304766">
              <a:buClr>
                <a:srgbClr val="000000"/>
              </a:buClr>
              <a:buSzPct val="100000"/>
              <a:buFont typeface="Courier New"/>
              <a:buChar char="o"/>
            </a:pPr>
            <a:r>
              <a:rPr lang="en-US" dirty="0">
                <a:latin typeface="Calibri"/>
                <a:ea typeface="Calibri"/>
                <a:cs typeface="Calibri"/>
                <a:sym typeface="Calibri"/>
              </a:rPr>
              <a:t>Standards for Mathematics Practice.</a:t>
            </a:r>
          </a:p>
          <a:p>
            <a:pPr marL="1371446" lvl="2" indent="-304766">
              <a:buClr>
                <a:srgbClr val="000000"/>
              </a:buClr>
              <a:buSzPct val="100000"/>
              <a:buFont typeface="Wingdings"/>
              <a:buChar char="§"/>
            </a:pPr>
            <a:r>
              <a:rPr lang="en-US" dirty="0">
                <a:latin typeface="Calibri"/>
                <a:ea typeface="Calibri"/>
                <a:cs typeface="Calibri"/>
                <a:sym typeface="Calibri"/>
              </a:rPr>
              <a:t>Same for K-12.</a:t>
            </a:r>
          </a:p>
          <a:p>
            <a:pPr marL="1371446" lvl="2" indent="-304766">
              <a:buClr>
                <a:srgbClr val="000000"/>
              </a:buClr>
              <a:buSzPct val="100000"/>
              <a:buFont typeface="Wingdings"/>
              <a:buChar char="§"/>
            </a:pPr>
            <a:r>
              <a:rPr lang="en-US" dirty="0">
                <a:latin typeface="Calibri"/>
                <a:ea typeface="Calibri"/>
                <a:cs typeface="Calibri"/>
                <a:sym typeface="Calibri"/>
              </a:rPr>
              <a:t>Processes and proficiencies educators need to develop in students.</a:t>
            </a:r>
          </a:p>
          <a:p>
            <a:pPr marL="457148" indent="-304766">
              <a:buClr>
                <a:srgbClr val="000000"/>
              </a:buClr>
              <a:buSzPct val="100000"/>
              <a:buFont typeface="Arial"/>
              <a:buChar char="●"/>
            </a:pPr>
            <a:r>
              <a:rPr lang="en-US" dirty="0">
                <a:latin typeface="Calibri"/>
                <a:ea typeface="Calibri"/>
                <a:cs typeface="Calibri"/>
                <a:sym typeface="Calibri"/>
              </a:rPr>
              <a:t>Good metaphor is two gears working to get a job done.</a:t>
            </a:r>
          </a:p>
          <a:p>
            <a:endParaRPr dirty="0">
              <a:latin typeface="Calibri"/>
              <a:ea typeface="Calibri"/>
              <a:cs typeface="Calibri"/>
              <a:sym typeface="Calibri"/>
            </a:endParaRPr>
          </a:p>
          <a:p>
            <a:r>
              <a:rPr lang="en-US" dirty="0">
                <a:latin typeface="Calibri"/>
                <a:ea typeface="Calibri"/>
                <a:cs typeface="Calibri"/>
                <a:sym typeface="Calibri"/>
              </a:rPr>
              <a:t>Slides 9-21 should take about 15 minutes. </a:t>
            </a:r>
          </a:p>
        </p:txBody>
      </p:sp>
      <p:sp>
        <p:nvSpPr>
          <p:cNvPr id="201" name="Shape 201"/>
          <p:cNvSpPr txBox="1">
            <a:spLocks noGrp="1"/>
          </p:cNvSpPr>
          <p:nvPr>
            <p:ph type="sldNum" idx="12"/>
          </p:nvPr>
        </p:nvSpPr>
        <p:spPr>
          <a:xfrm>
            <a:off x="3978133" y="8842030"/>
            <a:ext cx="3043200" cy="467099"/>
          </a:xfrm>
          <a:prstGeom prst="rect">
            <a:avLst/>
          </a:prstGeom>
        </p:spPr>
        <p:txBody>
          <a:bodyPr lIns="93289" tIns="46644" rIns="93289" bIns="46644" anchor="b" anchorCtr="0">
            <a:noAutofit/>
          </a:bodyPr>
          <a:lstStyle/>
          <a:p>
            <a:pPr>
              <a:buClr>
                <a:srgbClr val="000000"/>
              </a:buClr>
              <a:buSzPct val="25000"/>
            </a:pPr>
            <a:fld id="{00000000-1234-1234-1234-123412341234}" type="slidenum">
              <a:rPr lang="en-US"/>
              <a:pPr>
                <a:buClr>
                  <a:srgbClr val="000000"/>
                </a:buClr>
                <a:buSzPct val="25000"/>
              </a:pPr>
              <a:t>11</a:t>
            </a:fld>
            <a:endParaRPr lang="en-US" dirty="0"/>
          </a:p>
        </p:txBody>
      </p:sp>
    </p:spTree>
    <p:extLst>
      <p:ext uri="{BB962C8B-B14F-4D97-AF65-F5344CB8AC3E}">
        <p14:creationId xmlns:p14="http://schemas.microsoft.com/office/powerpoint/2010/main" val="1397761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4" name="Shape 214"/>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r>
              <a:rPr lang="en-US" dirty="0">
                <a:latin typeface="Calibri"/>
                <a:ea typeface="Calibri"/>
                <a:cs typeface="Calibri"/>
                <a:sym typeface="Calibri"/>
              </a:rPr>
              <a:t>Presenter:</a:t>
            </a:r>
          </a:p>
          <a:p>
            <a:pPr marL="457148" indent="-304766">
              <a:buClr>
                <a:srgbClr val="000000"/>
              </a:buClr>
              <a:buSzPct val="100000"/>
              <a:buFont typeface="Arial"/>
              <a:buChar char="●"/>
            </a:pPr>
            <a:r>
              <a:rPr lang="en-US" dirty="0">
                <a:latin typeface="Calibri"/>
                <a:ea typeface="Calibri"/>
                <a:cs typeface="Calibri"/>
                <a:sym typeface="Calibri"/>
              </a:rPr>
              <a:t>Mathematics Standards are organized by grade level and domain in K-8.</a:t>
            </a:r>
          </a:p>
          <a:p>
            <a:pPr marL="457148" indent="-304766">
              <a:buClr>
                <a:srgbClr val="000000"/>
              </a:buClr>
              <a:buSzPct val="100000"/>
              <a:buFont typeface="Arial"/>
              <a:buChar char="●"/>
            </a:pPr>
            <a:r>
              <a:rPr lang="en-US" dirty="0">
                <a:latin typeface="Calibri"/>
                <a:ea typeface="Calibri"/>
                <a:cs typeface="Calibri"/>
                <a:sym typeface="Calibri"/>
              </a:rPr>
              <a:t>Geometry is the only domain that is addressed at all 9 levels.</a:t>
            </a:r>
          </a:p>
          <a:p>
            <a:pPr marL="457148" indent="-304766">
              <a:buClr>
                <a:srgbClr val="000000"/>
              </a:buClr>
              <a:buSzPct val="100000"/>
              <a:buFont typeface="Arial"/>
              <a:buChar char="●"/>
            </a:pPr>
            <a:r>
              <a:rPr lang="en-US" dirty="0">
                <a:latin typeface="Calibri"/>
                <a:ea typeface="Calibri"/>
                <a:cs typeface="Calibri"/>
                <a:sym typeface="Calibri"/>
              </a:rPr>
              <a:t>Domains organized in grade level clusters.</a:t>
            </a:r>
          </a:p>
          <a:p>
            <a:pPr marL="457148" indent="-304766">
              <a:buClr>
                <a:srgbClr val="000000"/>
              </a:buClr>
              <a:buSzPct val="100000"/>
              <a:buFont typeface="Arial"/>
              <a:buChar char="●"/>
            </a:pPr>
            <a:r>
              <a:rPr lang="en-US" dirty="0">
                <a:latin typeface="Calibri"/>
                <a:ea typeface="Calibri"/>
                <a:cs typeface="Calibri"/>
                <a:sym typeface="Calibri"/>
              </a:rPr>
              <a:t>See </a:t>
            </a:r>
            <a:r>
              <a:rPr lang="en-US" dirty="0" smtClean="0">
                <a:latin typeface="Calibri"/>
                <a:ea typeface="Calibri"/>
                <a:cs typeface="Calibri"/>
                <a:sym typeface="Calibri"/>
              </a:rPr>
              <a:t>additional resources:</a:t>
            </a:r>
            <a:r>
              <a:rPr lang="en-US" baseline="0" dirty="0" smtClean="0">
                <a:latin typeface="Calibri"/>
                <a:ea typeface="Calibri"/>
                <a:cs typeface="Calibri"/>
                <a:sym typeface="Calibri"/>
              </a:rPr>
              <a:t> </a:t>
            </a:r>
            <a:r>
              <a:rPr lang="en-US" sz="1200" u="sng" kern="1200" dirty="0" smtClean="0">
                <a:solidFill>
                  <a:schemeClr val="tx1"/>
                </a:solidFill>
                <a:effectLst/>
                <a:latin typeface="+mn-lt"/>
                <a:ea typeface="+mn-ea"/>
                <a:cs typeface="+mn-cs"/>
                <a:hlinkClick r:id="rId3"/>
              </a:rPr>
              <a:t>http://ctcorestandards.org/?page_id=2</a:t>
            </a:r>
            <a:r>
              <a:rPr lang="en-US" sz="1200" u="sng" kern="1200" dirty="0" smtClean="0">
                <a:solidFill>
                  <a:schemeClr val="tx1"/>
                </a:solidFill>
                <a:effectLst/>
                <a:latin typeface="+mn-lt"/>
                <a:ea typeface="+mn-ea"/>
                <a:cs typeface="+mn-cs"/>
              </a:rPr>
              <a:t> </a:t>
            </a:r>
            <a:endParaRPr lang="en-US" dirty="0">
              <a:latin typeface="Calibri"/>
              <a:ea typeface="Calibri"/>
              <a:cs typeface="Calibri"/>
              <a:sym typeface="Calibri"/>
            </a:endParaRPr>
          </a:p>
        </p:txBody>
      </p:sp>
      <p:sp>
        <p:nvSpPr>
          <p:cNvPr id="215" name="Shape 215"/>
          <p:cNvSpPr txBox="1">
            <a:spLocks noGrp="1"/>
          </p:cNvSpPr>
          <p:nvPr>
            <p:ph type="sldNum" idx="12"/>
          </p:nvPr>
        </p:nvSpPr>
        <p:spPr>
          <a:xfrm>
            <a:off x="3978133" y="8842030"/>
            <a:ext cx="3043200" cy="467099"/>
          </a:xfrm>
          <a:prstGeom prst="rect">
            <a:avLst/>
          </a:prstGeom>
        </p:spPr>
        <p:txBody>
          <a:bodyPr lIns="93289" tIns="46644" rIns="93289" bIns="46644" anchor="b" anchorCtr="0">
            <a:noAutofit/>
          </a:bodyPr>
          <a:lstStyle/>
          <a:p>
            <a:pPr>
              <a:buClr>
                <a:srgbClr val="000000"/>
              </a:buClr>
              <a:buSzPct val="25000"/>
            </a:pPr>
            <a:fld id="{00000000-1234-1234-1234-123412341234}" type="slidenum">
              <a:rPr lang="en-US"/>
              <a:pPr>
                <a:buClr>
                  <a:srgbClr val="000000"/>
                </a:buClr>
                <a:buSzPct val="25000"/>
              </a:pPr>
              <a:t>12</a:t>
            </a:fld>
            <a:endParaRPr lang="en-US" dirty="0"/>
          </a:p>
        </p:txBody>
      </p:sp>
    </p:spTree>
    <p:extLst>
      <p:ext uri="{BB962C8B-B14F-4D97-AF65-F5344CB8AC3E}">
        <p14:creationId xmlns:p14="http://schemas.microsoft.com/office/powerpoint/2010/main" val="1992306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3" name="Shape 223"/>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r>
              <a:rPr lang="en-US" dirty="0">
                <a:latin typeface="Calibri"/>
                <a:ea typeface="Calibri"/>
                <a:cs typeface="Calibri"/>
                <a:sym typeface="Calibri"/>
              </a:rPr>
              <a:t>Presenter:</a:t>
            </a:r>
          </a:p>
          <a:p>
            <a:pPr marL="457148" indent="-304766">
              <a:buClr>
                <a:srgbClr val="000000"/>
              </a:buClr>
              <a:buSzPct val="100000"/>
              <a:buFont typeface="Arial"/>
              <a:buChar char="●"/>
            </a:pPr>
            <a:r>
              <a:rPr lang="en-US" dirty="0">
                <a:latin typeface="Calibri"/>
                <a:ea typeface="Calibri"/>
                <a:cs typeface="Calibri"/>
                <a:sym typeface="Calibri"/>
              </a:rPr>
              <a:t>High </a:t>
            </a:r>
            <a:r>
              <a:rPr lang="en-US" dirty="0" smtClean="0">
                <a:latin typeface="Calibri"/>
                <a:ea typeface="Calibri"/>
                <a:cs typeface="Calibri"/>
                <a:sym typeface="Calibri"/>
              </a:rPr>
              <a:t>school </a:t>
            </a:r>
            <a:r>
              <a:rPr lang="en-US" dirty="0">
                <a:latin typeface="Calibri"/>
                <a:ea typeface="Calibri"/>
                <a:cs typeface="Calibri"/>
                <a:sym typeface="Calibri"/>
              </a:rPr>
              <a:t>s</a:t>
            </a:r>
            <a:r>
              <a:rPr lang="en-US" dirty="0" smtClean="0">
                <a:latin typeface="Calibri"/>
                <a:ea typeface="Calibri"/>
                <a:cs typeface="Calibri"/>
                <a:sym typeface="Calibri"/>
              </a:rPr>
              <a:t>tandards </a:t>
            </a:r>
            <a:r>
              <a:rPr lang="en-US" dirty="0">
                <a:latin typeface="Calibri"/>
                <a:ea typeface="Calibri"/>
                <a:cs typeface="Calibri"/>
                <a:sym typeface="Calibri"/>
              </a:rPr>
              <a:t>are organized by conceptual category.</a:t>
            </a:r>
          </a:p>
          <a:p>
            <a:pPr marL="457148" marR="0" indent="-304766" algn="l" defTabSz="457200" rtl="0" eaLnBrk="1" fontAlgn="auto" latinLnBrk="0" hangingPunct="1">
              <a:lnSpc>
                <a:spcPct val="100000"/>
              </a:lnSpc>
              <a:spcBef>
                <a:spcPts val="0"/>
              </a:spcBef>
              <a:spcAft>
                <a:spcPts val="0"/>
              </a:spcAft>
              <a:buClr>
                <a:srgbClr val="000000"/>
              </a:buClr>
              <a:buSzPct val="100000"/>
              <a:buFont typeface="Arial"/>
              <a:buChar char="●"/>
              <a:tabLst/>
              <a:defRPr/>
            </a:pPr>
            <a:r>
              <a:rPr lang="en-US" dirty="0" smtClean="0">
                <a:latin typeface="Calibri"/>
                <a:ea typeface="Calibri"/>
                <a:cs typeface="Calibri"/>
                <a:sym typeface="Calibri"/>
              </a:rPr>
              <a:t>See additional resources:</a:t>
            </a:r>
            <a:r>
              <a:rPr lang="en-US" baseline="0" dirty="0" smtClean="0">
                <a:latin typeface="Calibri"/>
                <a:ea typeface="Calibri"/>
                <a:cs typeface="Calibri"/>
                <a:sym typeface="Calibri"/>
              </a:rPr>
              <a:t> </a:t>
            </a:r>
            <a:r>
              <a:rPr lang="en-US" sz="1200" u="sng" kern="1200" dirty="0" smtClean="0">
                <a:solidFill>
                  <a:schemeClr val="tx1"/>
                </a:solidFill>
                <a:effectLst/>
                <a:latin typeface="+mn-lt"/>
                <a:ea typeface="+mn-ea"/>
                <a:cs typeface="+mn-cs"/>
                <a:hlinkClick r:id="rId3"/>
              </a:rPr>
              <a:t>http://ctcorestandards.org/?page_id=2</a:t>
            </a:r>
            <a:r>
              <a:rPr lang="en-US" sz="1200" u="sng" kern="1200" dirty="0" smtClean="0">
                <a:solidFill>
                  <a:schemeClr val="tx1"/>
                </a:solidFill>
                <a:effectLst/>
                <a:latin typeface="+mn-lt"/>
                <a:ea typeface="+mn-ea"/>
                <a:cs typeface="+mn-cs"/>
              </a:rPr>
              <a:t> </a:t>
            </a:r>
            <a:endParaRPr lang="en-US" dirty="0" smtClean="0">
              <a:latin typeface="Calibri"/>
              <a:ea typeface="Calibri"/>
              <a:cs typeface="Calibri"/>
              <a:sym typeface="Calibri"/>
            </a:endParaRPr>
          </a:p>
          <a:p>
            <a:pPr marL="457148" indent="-304766">
              <a:buClr>
                <a:srgbClr val="000000"/>
              </a:buClr>
              <a:buSzPct val="100000"/>
              <a:buFont typeface="Arial"/>
              <a:buChar char="●"/>
            </a:pPr>
            <a:r>
              <a:rPr lang="en-US" dirty="0" smtClean="0">
                <a:latin typeface="Calibri"/>
                <a:ea typeface="Calibri"/>
                <a:cs typeface="Calibri"/>
                <a:sym typeface="Calibri"/>
              </a:rPr>
              <a:t>Our </a:t>
            </a:r>
            <a:r>
              <a:rPr lang="en-US" dirty="0">
                <a:latin typeface="Calibri"/>
                <a:ea typeface="Calibri"/>
                <a:cs typeface="Calibri"/>
                <a:sym typeface="Calibri"/>
              </a:rPr>
              <a:t>challenge today is learning how to implement the </a:t>
            </a:r>
            <a:r>
              <a:rPr lang="en-US" dirty="0" smtClean="0">
                <a:latin typeface="Calibri"/>
                <a:ea typeface="Calibri"/>
                <a:cs typeface="Calibri"/>
                <a:sym typeface="Calibri"/>
              </a:rPr>
              <a:t>standards </a:t>
            </a:r>
            <a:r>
              <a:rPr lang="en-US" dirty="0">
                <a:latin typeface="Calibri"/>
                <a:ea typeface="Calibri"/>
                <a:cs typeface="Calibri"/>
                <a:sym typeface="Calibri"/>
              </a:rPr>
              <a:t>for ELs.</a:t>
            </a:r>
          </a:p>
        </p:txBody>
      </p:sp>
      <p:sp>
        <p:nvSpPr>
          <p:cNvPr id="224" name="Shape 224"/>
          <p:cNvSpPr txBox="1">
            <a:spLocks noGrp="1"/>
          </p:cNvSpPr>
          <p:nvPr>
            <p:ph type="sldNum" idx="12"/>
          </p:nvPr>
        </p:nvSpPr>
        <p:spPr>
          <a:xfrm>
            <a:off x="3978133" y="8842030"/>
            <a:ext cx="3043200" cy="467099"/>
          </a:xfrm>
          <a:prstGeom prst="rect">
            <a:avLst/>
          </a:prstGeom>
        </p:spPr>
        <p:txBody>
          <a:bodyPr lIns="93289" tIns="46644" rIns="93289" bIns="46644" anchor="b" anchorCtr="0">
            <a:noAutofit/>
          </a:bodyPr>
          <a:lstStyle/>
          <a:p>
            <a:pPr>
              <a:buClr>
                <a:srgbClr val="000000"/>
              </a:buClr>
              <a:buSzPct val="25000"/>
            </a:pPr>
            <a:fld id="{00000000-1234-1234-1234-123412341234}" type="slidenum">
              <a:rPr lang="en-US"/>
              <a:pPr>
                <a:buClr>
                  <a:srgbClr val="000000"/>
                </a:buClr>
                <a:buSzPct val="25000"/>
              </a:pPr>
              <a:t>13</a:t>
            </a:fld>
            <a:endParaRPr lang="en-US" dirty="0"/>
          </a:p>
        </p:txBody>
      </p:sp>
    </p:spTree>
    <p:extLst>
      <p:ext uri="{BB962C8B-B14F-4D97-AF65-F5344CB8AC3E}">
        <p14:creationId xmlns:p14="http://schemas.microsoft.com/office/powerpoint/2010/main" val="1208743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3" name="Shape 233"/>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r>
              <a:rPr lang="en-US" dirty="0"/>
              <a:t>Presenter:</a:t>
            </a:r>
          </a:p>
          <a:p>
            <a:pPr marL="457148" indent="-304766">
              <a:buClr>
                <a:srgbClr val="000000"/>
              </a:buClr>
              <a:buSzPct val="100000"/>
              <a:buFont typeface="Arial"/>
              <a:buChar char="●"/>
            </a:pPr>
            <a:r>
              <a:rPr lang="en-US" dirty="0"/>
              <a:t>Invite participants to review the SMPs independently.</a:t>
            </a:r>
          </a:p>
          <a:p>
            <a:pPr marL="457148" indent="-304766">
              <a:buClr>
                <a:srgbClr val="000000"/>
              </a:buClr>
              <a:buSzPct val="100000"/>
              <a:buFont typeface="Arial"/>
              <a:buChar char="●"/>
            </a:pPr>
            <a:r>
              <a:rPr lang="en-US" dirty="0"/>
              <a:t>Ask themselves this rhetorical question: Why is this important to my students’ expertise development?</a:t>
            </a:r>
          </a:p>
          <a:p>
            <a:pPr marL="457148" indent="-304766">
              <a:buClr>
                <a:srgbClr val="000000"/>
              </a:buClr>
              <a:buSzPct val="100000"/>
              <a:buFont typeface="Arial"/>
              <a:buChar char="●"/>
            </a:pPr>
            <a:r>
              <a:rPr lang="en-US" dirty="0"/>
              <a:t>Next 8 slides demonstrate SMPs in kid-friendly representations</a:t>
            </a:r>
          </a:p>
          <a:p>
            <a:pPr marL="914298" lvl="1" indent="-304766">
              <a:buClr>
                <a:srgbClr val="000000"/>
              </a:buClr>
              <a:buSzPct val="100000"/>
              <a:buFont typeface="Courier New"/>
              <a:buChar char="o"/>
            </a:pPr>
            <a:r>
              <a:rPr lang="en-US" dirty="0"/>
              <a:t>Turn and talk to a partner</a:t>
            </a:r>
          </a:p>
          <a:p>
            <a:pPr marL="1371446" lvl="2" indent="-304766">
              <a:buClr>
                <a:srgbClr val="000000"/>
              </a:buClr>
              <a:buSzPct val="100000"/>
              <a:buFont typeface="Wingdings"/>
              <a:buChar char="§"/>
            </a:pPr>
            <a:r>
              <a:rPr lang="en-US" dirty="0" smtClean="0"/>
              <a:t>Elements </a:t>
            </a:r>
            <a:r>
              <a:rPr lang="en-US" dirty="0"/>
              <a:t>(content, layout &amp; language) of these posters that make SMPs comprehensible for ELs.</a:t>
            </a:r>
          </a:p>
          <a:p>
            <a:pPr marL="1371446" lvl="2" indent="-304766">
              <a:buClr>
                <a:srgbClr val="000000"/>
              </a:buClr>
              <a:buSzPct val="100000"/>
              <a:buFont typeface="Wingdings"/>
              <a:buChar char="§"/>
            </a:pPr>
            <a:r>
              <a:rPr lang="en-US" dirty="0"/>
              <a:t>Implications for teachers.</a:t>
            </a:r>
          </a:p>
        </p:txBody>
      </p:sp>
      <p:sp>
        <p:nvSpPr>
          <p:cNvPr id="234" name="Shape 234"/>
          <p:cNvSpPr txBox="1">
            <a:spLocks noGrp="1"/>
          </p:cNvSpPr>
          <p:nvPr>
            <p:ph type="sldNum" idx="12"/>
          </p:nvPr>
        </p:nvSpPr>
        <p:spPr>
          <a:xfrm>
            <a:off x="3978133" y="8842030"/>
            <a:ext cx="3043200" cy="467099"/>
          </a:xfrm>
          <a:prstGeom prst="rect">
            <a:avLst/>
          </a:prstGeom>
        </p:spPr>
        <p:txBody>
          <a:bodyPr lIns="93289" tIns="46644" rIns="93289" bIns="46644" anchor="b" anchorCtr="0">
            <a:noAutofit/>
          </a:bodyPr>
          <a:lstStyle/>
          <a:p>
            <a:pPr>
              <a:buClr>
                <a:srgbClr val="000000"/>
              </a:buClr>
              <a:buSzPct val="25000"/>
            </a:pPr>
            <a:fld id="{00000000-1234-1234-1234-123412341234}" type="slidenum">
              <a:rPr lang="en-US"/>
              <a:pPr>
                <a:buClr>
                  <a:srgbClr val="000000"/>
                </a:buClr>
                <a:buSzPct val="25000"/>
              </a:pPr>
              <a:t>14</a:t>
            </a:fld>
            <a:endParaRPr lang="en-US" dirty="0"/>
          </a:p>
        </p:txBody>
      </p:sp>
    </p:spTree>
    <p:extLst>
      <p:ext uri="{BB962C8B-B14F-4D97-AF65-F5344CB8AC3E}">
        <p14:creationId xmlns:p14="http://schemas.microsoft.com/office/powerpoint/2010/main" val="4173441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702312" y="4421823"/>
            <a:ext cx="5618399" cy="4189199"/>
          </a:xfrm>
          <a:prstGeom prst="rect">
            <a:avLst/>
          </a:prstGeom>
        </p:spPr>
        <p:txBody>
          <a:bodyPr lIns="91415" tIns="91415" rIns="91415" bIns="91415" anchor="t" anchorCtr="0">
            <a:noAutofit/>
          </a:bodyPr>
          <a:lstStyle/>
          <a:p>
            <a:r>
              <a:rPr lang="en-US" dirty="0">
                <a:latin typeface="Calibri" panose="020F0502020204030204" pitchFamily="34" charset="0"/>
                <a:ea typeface="Calibri"/>
                <a:cs typeface="Calibri"/>
                <a:sym typeface="Calibri"/>
              </a:rPr>
              <a:t>Presenter:</a:t>
            </a:r>
          </a:p>
          <a:p>
            <a:pPr marL="457148" indent="-304766">
              <a:buClr>
                <a:srgbClr val="000000"/>
              </a:buClr>
              <a:buSzPct val="100000"/>
              <a:buFont typeface="Arial"/>
              <a:buChar char="●"/>
            </a:pPr>
            <a:r>
              <a:rPr lang="en-US" dirty="0">
                <a:latin typeface="Calibri" panose="020F0502020204030204" pitchFamily="34" charset="0"/>
                <a:ea typeface="Calibri"/>
                <a:cs typeface="Calibri"/>
                <a:sym typeface="Calibri"/>
              </a:rPr>
              <a:t>Allow 2 minutes to review and discuss focusing on:</a:t>
            </a:r>
          </a:p>
          <a:p>
            <a:pPr marL="914298" lvl="1" indent="-304766">
              <a:buClr>
                <a:srgbClr val="000000"/>
              </a:buClr>
              <a:buSzPct val="100000"/>
              <a:buFont typeface="Courier New"/>
              <a:buChar char="o"/>
            </a:pPr>
            <a:r>
              <a:rPr lang="en-US" dirty="0">
                <a:solidFill>
                  <a:schemeClr val="dk1"/>
                </a:solidFill>
                <a:latin typeface="Calibri" panose="020F0502020204030204" pitchFamily="34" charset="0"/>
              </a:rPr>
              <a:t>Elements (content, layout &amp; language) of these posters that make SMPs comprehensible for ELs.</a:t>
            </a:r>
          </a:p>
          <a:p>
            <a:pPr marL="914298" lvl="1" indent="-304766">
              <a:buClr>
                <a:srgbClr val="000000"/>
              </a:buClr>
              <a:buSzPct val="100000"/>
              <a:buFont typeface="Courier New"/>
              <a:buChar char="o"/>
            </a:pPr>
            <a:r>
              <a:rPr lang="en-US" dirty="0">
                <a:solidFill>
                  <a:schemeClr val="dk1"/>
                </a:solidFill>
                <a:latin typeface="Calibri" panose="020F0502020204030204" pitchFamily="34" charset="0"/>
              </a:rPr>
              <a:t>Implications for teachers.</a:t>
            </a:r>
          </a:p>
          <a:p>
            <a:endParaRPr dirty="0">
              <a:solidFill>
                <a:schemeClr val="dk1"/>
              </a:solidFill>
              <a:latin typeface="Calibri" panose="020F0502020204030204" pitchFamily="34" charset="0"/>
            </a:endParaRPr>
          </a:p>
          <a:p>
            <a:endParaRPr dirty="0">
              <a:solidFill>
                <a:schemeClr val="dk1"/>
              </a:solidFill>
            </a:endParaRPr>
          </a:p>
          <a:p>
            <a:endParaRPr dirty="0">
              <a:solidFill>
                <a:schemeClr val="dk1"/>
              </a:solidFill>
            </a:endParaRPr>
          </a:p>
        </p:txBody>
      </p:sp>
      <p:sp>
        <p:nvSpPr>
          <p:cNvPr id="241" name="Shape 241"/>
          <p:cNvSpPr>
            <a:spLocks noGrp="1" noRot="1" noChangeAspect="1"/>
          </p:cNvSpPr>
          <p:nvPr>
            <p:ph type="sldImg" idx="2"/>
          </p:nvPr>
        </p:nvSpPr>
        <p:spPr>
          <a:xfrm>
            <a:off x="1184275" y="696913"/>
            <a:ext cx="4654550" cy="34909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30471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702312" y="4421823"/>
            <a:ext cx="5618399" cy="4189199"/>
          </a:xfrm>
          <a:prstGeom prst="rect">
            <a:avLst/>
          </a:prstGeom>
        </p:spPr>
        <p:txBody>
          <a:bodyPr lIns="91415" tIns="91415" rIns="91415" bIns="91415" anchor="t" anchorCtr="0">
            <a:noAutofit/>
          </a:bodyPr>
          <a:lstStyle/>
          <a:p>
            <a:pPr>
              <a:buClr>
                <a:srgbClr val="000000"/>
              </a:buClr>
              <a:buSzPct val="91666"/>
            </a:pPr>
            <a:r>
              <a:rPr lang="en-US" dirty="0">
                <a:solidFill>
                  <a:schemeClr val="dk1"/>
                </a:solidFill>
                <a:latin typeface="Calibri" panose="020F0502020204030204" pitchFamily="34" charset="0"/>
                <a:ea typeface="Calibri"/>
                <a:cs typeface="Calibri"/>
                <a:sym typeface="Calibri"/>
              </a:rPr>
              <a:t>Presenter:</a:t>
            </a:r>
          </a:p>
          <a:p>
            <a:pPr marL="457148" indent="-304766">
              <a:buClr>
                <a:schemeClr val="dk1"/>
              </a:buClr>
              <a:buSzPct val="100000"/>
              <a:buFont typeface="Arial"/>
              <a:buChar char="●"/>
            </a:pPr>
            <a:r>
              <a:rPr lang="en-US" dirty="0">
                <a:solidFill>
                  <a:schemeClr val="dk1"/>
                </a:solidFill>
                <a:latin typeface="Calibri" panose="020F0502020204030204" pitchFamily="34" charset="0"/>
                <a:ea typeface="Calibri"/>
                <a:cs typeface="Calibri"/>
                <a:sym typeface="Calibri"/>
              </a:rPr>
              <a:t>Allow 2 minutes to review and discuss focusing on:</a:t>
            </a:r>
          </a:p>
          <a:p>
            <a:pPr marL="914298" lvl="1" indent="-304766">
              <a:buClr>
                <a:schemeClr val="dk1"/>
              </a:buClr>
              <a:buSzPct val="100000"/>
              <a:buFont typeface="Courier New"/>
              <a:buChar char="o"/>
            </a:pPr>
            <a:r>
              <a:rPr lang="en-US" dirty="0">
                <a:solidFill>
                  <a:schemeClr val="dk1"/>
                </a:solidFill>
                <a:latin typeface="Calibri" panose="020F0502020204030204" pitchFamily="34" charset="0"/>
              </a:rPr>
              <a:t>Elements (content, layout &amp; language) of these posters that make SMPs comprehensible for ELs.</a:t>
            </a:r>
          </a:p>
          <a:p>
            <a:pPr marL="914298" lvl="1" indent="-304766">
              <a:buClr>
                <a:schemeClr val="dk1"/>
              </a:buClr>
              <a:buSzPct val="100000"/>
              <a:buFont typeface="Courier New"/>
              <a:buChar char="o"/>
            </a:pPr>
            <a:r>
              <a:rPr lang="en-US" dirty="0">
                <a:solidFill>
                  <a:schemeClr val="dk1"/>
                </a:solidFill>
                <a:latin typeface="Calibri" panose="020F0502020204030204" pitchFamily="34" charset="0"/>
              </a:rPr>
              <a:t>Implications for teachers.</a:t>
            </a:r>
          </a:p>
        </p:txBody>
      </p:sp>
      <p:sp>
        <p:nvSpPr>
          <p:cNvPr id="248" name="Shape 248"/>
          <p:cNvSpPr>
            <a:spLocks noGrp="1" noRot="1" noChangeAspect="1"/>
          </p:cNvSpPr>
          <p:nvPr>
            <p:ph type="sldImg" idx="2"/>
          </p:nvPr>
        </p:nvSpPr>
        <p:spPr>
          <a:xfrm>
            <a:off x="1184275" y="696913"/>
            <a:ext cx="4654550" cy="34909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22424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702312" y="4421823"/>
            <a:ext cx="5618399" cy="4189199"/>
          </a:xfrm>
          <a:prstGeom prst="rect">
            <a:avLst/>
          </a:prstGeom>
        </p:spPr>
        <p:txBody>
          <a:bodyPr lIns="91415" tIns="91415" rIns="91415" bIns="91415" anchor="t" anchorCtr="0">
            <a:noAutofit/>
          </a:bodyPr>
          <a:lstStyle/>
          <a:p>
            <a:pPr>
              <a:buClr>
                <a:srgbClr val="000000"/>
              </a:buClr>
              <a:buSzPct val="91666"/>
            </a:pPr>
            <a:r>
              <a:rPr lang="en-US" dirty="0">
                <a:solidFill>
                  <a:schemeClr val="dk1"/>
                </a:solidFill>
                <a:latin typeface="Calibri" panose="020F0502020204030204" pitchFamily="34" charset="0"/>
                <a:ea typeface="Calibri"/>
                <a:cs typeface="Calibri"/>
                <a:sym typeface="Calibri"/>
              </a:rPr>
              <a:t>Presenter:</a:t>
            </a:r>
          </a:p>
          <a:p>
            <a:pPr marL="457148" indent="-304766">
              <a:buClr>
                <a:schemeClr val="dk1"/>
              </a:buClr>
              <a:buSzPct val="100000"/>
              <a:buFont typeface="Arial"/>
              <a:buChar char="●"/>
            </a:pPr>
            <a:r>
              <a:rPr lang="en-US" dirty="0">
                <a:solidFill>
                  <a:schemeClr val="dk1"/>
                </a:solidFill>
                <a:latin typeface="Calibri" panose="020F0502020204030204" pitchFamily="34" charset="0"/>
                <a:ea typeface="Calibri"/>
                <a:cs typeface="Calibri"/>
                <a:sym typeface="Calibri"/>
              </a:rPr>
              <a:t>Allow 2 minutes to review and discuss focusing on:</a:t>
            </a:r>
          </a:p>
          <a:p>
            <a:pPr marL="914298" lvl="1" indent="-304766">
              <a:buClr>
                <a:schemeClr val="dk1"/>
              </a:buClr>
              <a:buSzPct val="100000"/>
              <a:buFont typeface="Courier New"/>
              <a:buChar char="o"/>
            </a:pPr>
            <a:r>
              <a:rPr lang="en-US" dirty="0">
                <a:solidFill>
                  <a:schemeClr val="dk1"/>
                </a:solidFill>
                <a:latin typeface="Calibri" panose="020F0502020204030204" pitchFamily="34" charset="0"/>
              </a:rPr>
              <a:t>Elements (content, layout &amp; language) of these posters that make SMPs comprehensible for ELs.</a:t>
            </a:r>
          </a:p>
          <a:p>
            <a:pPr marL="914298" lvl="1" indent="-304766">
              <a:buClr>
                <a:schemeClr val="dk1"/>
              </a:buClr>
              <a:buSzPct val="100000"/>
              <a:buFont typeface="Courier New"/>
              <a:buChar char="o"/>
            </a:pPr>
            <a:r>
              <a:rPr lang="en-US" dirty="0">
                <a:solidFill>
                  <a:schemeClr val="dk1"/>
                </a:solidFill>
                <a:latin typeface="Calibri" panose="020F0502020204030204" pitchFamily="34" charset="0"/>
              </a:rPr>
              <a:t>Implications for teachers.</a:t>
            </a:r>
          </a:p>
        </p:txBody>
      </p:sp>
      <p:sp>
        <p:nvSpPr>
          <p:cNvPr id="255" name="Shape 255"/>
          <p:cNvSpPr>
            <a:spLocks noGrp="1" noRot="1" noChangeAspect="1"/>
          </p:cNvSpPr>
          <p:nvPr>
            <p:ph type="sldImg" idx="2"/>
          </p:nvPr>
        </p:nvSpPr>
        <p:spPr>
          <a:xfrm>
            <a:off x="1184275" y="696913"/>
            <a:ext cx="4654550" cy="34909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9490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702312" y="4421823"/>
            <a:ext cx="5618399" cy="4189199"/>
          </a:xfrm>
          <a:prstGeom prst="rect">
            <a:avLst/>
          </a:prstGeom>
        </p:spPr>
        <p:txBody>
          <a:bodyPr lIns="91415" tIns="91415" rIns="91415" bIns="91415" anchor="t" anchorCtr="0">
            <a:noAutofit/>
          </a:bodyPr>
          <a:lstStyle/>
          <a:p>
            <a:pPr>
              <a:buClr>
                <a:srgbClr val="000000"/>
              </a:buClr>
              <a:buSzPct val="91666"/>
            </a:pPr>
            <a:r>
              <a:rPr lang="en-US" dirty="0">
                <a:solidFill>
                  <a:schemeClr val="dk1"/>
                </a:solidFill>
                <a:latin typeface="Calibri"/>
                <a:ea typeface="Calibri"/>
                <a:cs typeface="Calibri"/>
                <a:sym typeface="Calibri"/>
              </a:rPr>
              <a:t>Presenter:</a:t>
            </a:r>
          </a:p>
          <a:p>
            <a:pPr marL="457148" indent="-304766">
              <a:buClr>
                <a:schemeClr val="dk1"/>
              </a:buClr>
              <a:buSzPct val="100000"/>
              <a:buFont typeface="Arial"/>
              <a:buChar char="●"/>
            </a:pPr>
            <a:r>
              <a:rPr lang="en-US" dirty="0">
                <a:solidFill>
                  <a:schemeClr val="dk1"/>
                </a:solidFill>
                <a:latin typeface="Calibri"/>
                <a:ea typeface="Calibri"/>
                <a:cs typeface="Calibri"/>
                <a:sym typeface="Calibri"/>
              </a:rPr>
              <a:t>Allow 2 minutes to review and discuss focusing on:</a:t>
            </a:r>
          </a:p>
          <a:p>
            <a:pPr marL="914298" lvl="1" indent="-304766">
              <a:buClr>
                <a:schemeClr val="dk1"/>
              </a:buClr>
              <a:buSzPct val="100000"/>
              <a:buFont typeface="Courier New"/>
              <a:buChar char="o"/>
            </a:pPr>
            <a:r>
              <a:rPr lang="en-US" dirty="0">
                <a:solidFill>
                  <a:schemeClr val="dk1"/>
                </a:solidFill>
              </a:rPr>
              <a:t>Elements (content, layout &amp; language) of these posters that make SMPs comprehensible for ELs.</a:t>
            </a:r>
          </a:p>
          <a:p>
            <a:pPr marL="914298" lvl="1" indent="-304766">
              <a:buClr>
                <a:schemeClr val="dk1"/>
              </a:buClr>
              <a:buSzPct val="100000"/>
              <a:buFont typeface="Courier New"/>
              <a:buChar char="o"/>
            </a:pPr>
            <a:r>
              <a:rPr lang="en-US" dirty="0">
                <a:solidFill>
                  <a:schemeClr val="dk1"/>
                </a:solidFill>
              </a:rPr>
              <a:t>Implications for teachers.</a:t>
            </a:r>
          </a:p>
        </p:txBody>
      </p:sp>
      <p:sp>
        <p:nvSpPr>
          <p:cNvPr id="262" name="Shape 262"/>
          <p:cNvSpPr>
            <a:spLocks noGrp="1" noRot="1" noChangeAspect="1"/>
          </p:cNvSpPr>
          <p:nvPr>
            <p:ph type="sldImg" idx="2"/>
          </p:nvPr>
        </p:nvSpPr>
        <p:spPr>
          <a:xfrm>
            <a:off x="1184275" y="696913"/>
            <a:ext cx="4654550" cy="34909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46200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702312" y="4421823"/>
            <a:ext cx="5618399" cy="4189199"/>
          </a:xfrm>
          <a:prstGeom prst="rect">
            <a:avLst/>
          </a:prstGeom>
        </p:spPr>
        <p:txBody>
          <a:bodyPr lIns="91415" tIns="91415" rIns="91415" bIns="91415" anchor="t" anchorCtr="0">
            <a:noAutofit/>
          </a:bodyPr>
          <a:lstStyle/>
          <a:p>
            <a:pPr>
              <a:buClr>
                <a:srgbClr val="000000"/>
              </a:buClr>
              <a:buSzPct val="91666"/>
            </a:pPr>
            <a:r>
              <a:rPr lang="en-US" dirty="0">
                <a:solidFill>
                  <a:schemeClr val="dk1"/>
                </a:solidFill>
                <a:latin typeface="Calibri" panose="020F0502020204030204" pitchFamily="34" charset="0"/>
                <a:ea typeface="Calibri"/>
                <a:cs typeface="Calibri"/>
                <a:sym typeface="Calibri"/>
              </a:rPr>
              <a:t>Presenter:</a:t>
            </a:r>
          </a:p>
          <a:p>
            <a:pPr marL="457148" indent="-304766">
              <a:buClr>
                <a:schemeClr val="dk1"/>
              </a:buClr>
              <a:buSzPct val="100000"/>
              <a:buFont typeface="Arial"/>
              <a:buChar char="●"/>
            </a:pPr>
            <a:r>
              <a:rPr lang="en-US" dirty="0">
                <a:solidFill>
                  <a:schemeClr val="dk1"/>
                </a:solidFill>
                <a:latin typeface="Calibri" panose="020F0502020204030204" pitchFamily="34" charset="0"/>
                <a:ea typeface="Calibri"/>
                <a:cs typeface="Calibri"/>
                <a:sym typeface="Calibri"/>
              </a:rPr>
              <a:t>Allow 2 minutes to review and discuss focusing on:</a:t>
            </a:r>
          </a:p>
          <a:p>
            <a:pPr marL="914298" lvl="1" indent="-304766">
              <a:buClr>
                <a:schemeClr val="dk1"/>
              </a:buClr>
              <a:buSzPct val="100000"/>
              <a:buFont typeface="Courier New"/>
              <a:buChar char="o"/>
            </a:pPr>
            <a:r>
              <a:rPr lang="en-US" dirty="0">
                <a:solidFill>
                  <a:schemeClr val="dk1"/>
                </a:solidFill>
                <a:latin typeface="Calibri" panose="020F0502020204030204" pitchFamily="34" charset="0"/>
              </a:rPr>
              <a:t>Elements (content, layout &amp; language) of these posters that make SMPs comprehensible for ELs.</a:t>
            </a:r>
          </a:p>
          <a:p>
            <a:pPr marL="914298" lvl="1" indent="-304766">
              <a:buClr>
                <a:schemeClr val="dk1"/>
              </a:buClr>
              <a:buSzPct val="100000"/>
              <a:buFont typeface="Courier New"/>
              <a:buChar char="o"/>
            </a:pPr>
            <a:r>
              <a:rPr lang="en-US" dirty="0">
                <a:solidFill>
                  <a:schemeClr val="dk1"/>
                </a:solidFill>
                <a:latin typeface="Calibri" panose="020F0502020204030204" pitchFamily="34" charset="0"/>
              </a:rPr>
              <a:t>Implications for teachers.</a:t>
            </a:r>
          </a:p>
        </p:txBody>
      </p:sp>
      <p:sp>
        <p:nvSpPr>
          <p:cNvPr id="269" name="Shape 269"/>
          <p:cNvSpPr>
            <a:spLocks noGrp="1" noRot="1" noChangeAspect="1"/>
          </p:cNvSpPr>
          <p:nvPr>
            <p:ph type="sldImg" idx="2"/>
          </p:nvPr>
        </p:nvSpPr>
        <p:spPr>
          <a:xfrm>
            <a:off x="1184275" y="696913"/>
            <a:ext cx="4654550" cy="34909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98795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76" name="Shape 176"/>
          <p:cNvSpPr txBox="1">
            <a:spLocks noGrp="1"/>
          </p:cNvSpPr>
          <p:nvPr>
            <p:ph type="body" idx="1"/>
          </p:nvPr>
        </p:nvSpPr>
        <p:spPr>
          <a:xfrm>
            <a:off x="702310" y="4480005"/>
            <a:ext cx="5618480" cy="3665456"/>
          </a:xfrm>
          <a:prstGeom prst="rect">
            <a:avLst/>
          </a:prstGeom>
          <a:noFill/>
          <a:ln>
            <a:noFill/>
          </a:ln>
        </p:spPr>
        <p:txBody>
          <a:bodyPr lIns="93280" tIns="46639" rIns="93280" bIns="46639" anchor="t" anchorCtr="0">
            <a:noAutofit/>
          </a:bodyPr>
          <a:lstStyle/>
          <a:p>
            <a:pPr>
              <a:buClr>
                <a:schemeClr val="dk1"/>
              </a:buClr>
              <a:buSzPct val="25000"/>
            </a:pPr>
            <a:r>
              <a:rPr lang="en-US" dirty="0">
                <a:solidFill>
                  <a:schemeClr val="dk1"/>
                </a:solidFill>
                <a:latin typeface="Calibri"/>
                <a:ea typeface="Calibri"/>
                <a:cs typeface="Calibri"/>
                <a:sym typeface="Calibri"/>
              </a:rPr>
              <a:t>Presenter:</a:t>
            </a:r>
          </a:p>
          <a:p>
            <a:pPr marL="457148" indent="-304766">
              <a:buClr>
                <a:schemeClr val="dk1"/>
              </a:buClr>
              <a:buSzPct val="100000"/>
              <a:buFont typeface="Arial"/>
              <a:buChar char="●"/>
            </a:pPr>
            <a:r>
              <a:rPr lang="en-US" dirty="0">
                <a:solidFill>
                  <a:schemeClr val="dk1"/>
                </a:solidFill>
                <a:latin typeface="Calibri"/>
                <a:ea typeface="Calibri"/>
                <a:cs typeface="Calibri"/>
                <a:sym typeface="Calibri"/>
              </a:rPr>
              <a:t>Set the stage:</a:t>
            </a:r>
          </a:p>
          <a:p>
            <a:pPr marL="914298" lvl="1" indent="-304766">
              <a:buClr>
                <a:schemeClr val="dk1"/>
              </a:buClr>
              <a:buSzPct val="100000"/>
              <a:buFont typeface="Courier New"/>
              <a:buChar char="o"/>
            </a:pPr>
            <a:r>
              <a:rPr lang="en-US" dirty="0">
                <a:solidFill>
                  <a:schemeClr val="dk1"/>
                </a:solidFill>
                <a:latin typeface="Calibri"/>
                <a:ea typeface="Calibri"/>
                <a:cs typeface="Calibri"/>
                <a:sym typeface="Calibri"/>
              </a:rPr>
              <a:t>Acknowledge that some participants attended Modules </a:t>
            </a:r>
            <a:r>
              <a:rPr lang="en-US" dirty="0" smtClean="0">
                <a:solidFill>
                  <a:schemeClr val="dk1"/>
                </a:solidFill>
                <a:latin typeface="Calibri"/>
                <a:ea typeface="Calibri"/>
                <a:cs typeface="Calibri"/>
                <a:sym typeface="Calibri"/>
              </a:rPr>
              <a:t>2 </a:t>
            </a:r>
            <a:r>
              <a:rPr lang="en-US" dirty="0">
                <a:solidFill>
                  <a:schemeClr val="dk1"/>
                </a:solidFill>
                <a:latin typeface="Calibri"/>
                <a:ea typeface="Calibri"/>
                <a:cs typeface="Calibri"/>
                <a:sym typeface="Calibri"/>
              </a:rPr>
              <a:t>and have done this activity once already.  </a:t>
            </a:r>
          </a:p>
          <a:p>
            <a:pPr marL="914298" lvl="1" indent="-304766">
              <a:buClr>
                <a:schemeClr val="dk1"/>
              </a:buClr>
              <a:buSzPct val="100000"/>
              <a:buFont typeface="Courier New"/>
              <a:buChar char="o"/>
            </a:pPr>
            <a:r>
              <a:rPr lang="en-US" dirty="0">
                <a:solidFill>
                  <a:schemeClr val="dk1"/>
                </a:solidFill>
                <a:latin typeface="Calibri"/>
                <a:ea typeface="Calibri"/>
                <a:cs typeface="Calibri"/>
                <a:sym typeface="Calibri"/>
              </a:rPr>
              <a:t>Some participants attended Module 1 and now Module 3.  </a:t>
            </a:r>
          </a:p>
          <a:p>
            <a:pPr marL="914298" lvl="1" indent="-304766">
              <a:buClr>
                <a:schemeClr val="dk1"/>
              </a:buClr>
              <a:buSzPct val="100000"/>
              <a:buFont typeface="Courier New"/>
              <a:buChar char="o"/>
            </a:pPr>
            <a:r>
              <a:rPr lang="en-US" dirty="0">
                <a:solidFill>
                  <a:schemeClr val="dk1"/>
                </a:solidFill>
                <a:latin typeface="Calibri"/>
                <a:ea typeface="Calibri"/>
                <a:cs typeface="Calibri"/>
                <a:sym typeface="Calibri"/>
              </a:rPr>
              <a:t>We are repeating this exercise.  </a:t>
            </a:r>
          </a:p>
          <a:p>
            <a:pPr marL="914298" lvl="1" indent="-304766">
              <a:buClr>
                <a:schemeClr val="dk1"/>
              </a:buClr>
              <a:buSzPct val="100000"/>
              <a:buFont typeface="Courier New"/>
              <a:buChar char="o"/>
            </a:pPr>
            <a:r>
              <a:rPr lang="en-US" dirty="0">
                <a:solidFill>
                  <a:schemeClr val="dk1"/>
                </a:solidFill>
                <a:latin typeface="Calibri"/>
                <a:ea typeface="Calibri"/>
                <a:cs typeface="Calibri"/>
                <a:sym typeface="Calibri"/>
              </a:rPr>
              <a:t>The review and repetition is beneficial. Plus, the outcomes may be different with different educators participating.</a:t>
            </a:r>
          </a:p>
          <a:p>
            <a:pPr marL="457148" indent="-304766">
              <a:buClr>
                <a:schemeClr val="dk1"/>
              </a:buClr>
              <a:buSzPct val="100000"/>
              <a:buFont typeface="Arial"/>
              <a:buChar char="●"/>
            </a:pPr>
            <a:r>
              <a:rPr lang="en-US" b="1" dirty="0">
                <a:solidFill>
                  <a:schemeClr val="dk1"/>
                </a:solidFill>
                <a:latin typeface="Calibri"/>
                <a:ea typeface="Calibri"/>
                <a:cs typeface="Calibri"/>
                <a:sym typeface="Calibri"/>
              </a:rPr>
              <a:t>Think</a:t>
            </a:r>
            <a:r>
              <a:rPr lang="en-US" dirty="0">
                <a:solidFill>
                  <a:schemeClr val="dk1"/>
                </a:solidFill>
                <a:latin typeface="Calibri"/>
                <a:ea typeface="Calibri"/>
                <a:cs typeface="Calibri"/>
                <a:sym typeface="Calibri"/>
              </a:rPr>
              <a:t> - don’t talk. </a:t>
            </a:r>
          </a:p>
          <a:p>
            <a:pPr marL="914298" lvl="1" indent="-304766">
              <a:buClr>
                <a:schemeClr val="dk1"/>
              </a:buClr>
              <a:buSzPct val="100000"/>
              <a:buFont typeface="Courier New"/>
              <a:buChar char="o"/>
            </a:pPr>
            <a:r>
              <a:rPr lang="en-US" dirty="0">
                <a:solidFill>
                  <a:schemeClr val="dk1"/>
                </a:solidFill>
                <a:latin typeface="Calibri"/>
                <a:ea typeface="Calibri"/>
                <a:cs typeface="Calibri"/>
                <a:sym typeface="Calibri"/>
              </a:rPr>
              <a:t>Reflect on previous learning from </a:t>
            </a:r>
            <a:r>
              <a:rPr lang="en-US" dirty="0" smtClean="0">
                <a:solidFill>
                  <a:schemeClr val="dk1"/>
                </a:solidFill>
                <a:latin typeface="Calibri"/>
                <a:ea typeface="Calibri"/>
                <a:cs typeface="Calibri"/>
                <a:sym typeface="Calibri"/>
              </a:rPr>
              <a:t>Modules 1 and 2.</a:t>
            </a:r>
            <a:endParaRPr lang="en-US" dirty="0">
              <a:solidFill>
                <a:schemeClr val="dk1"/>
              </a:solidFill>
              <a:latin typeface="Calibri"/>
              <a:ea typeface="Calibri"/>
              <a:cs typeface="Calibri"/>
              <a:sym typeface="Calibri"/>
            </a:endParaRPr>
          </a:p>
          <a:p>
            <a:pPr marL="1371446" lvl="2" indent="-304766">
              <a:buClr>
                <a:schemeClr val="dk1"/>
              </a:buClr>
              <a:buSzPct val="100000"/>
              <a:buFont typeface="Noto Symbol"/>
              <a:buChar char="▪"/>
            </a:pPr>
            <a:r>
              <a:rPr lang="en-US" dirty="0">
                <a:solidFill>
                  <a:schemeClr val="dk1"/>
                </a:solidFill>
                <a:latin typeface="Calibri"/>
                <a:ea typeface="Calibri"/>
                <a:cs typeface="Calibri"/>
                <a:sym typeface="Calibri"/>
              </a:rPr>
              <a:t>an “aha” moment</a:t>
            </a:r>
          </a:p>
          <a:p>
            <a:pPr marL="1371446" lvl="2" indent="-304766">
              <a:buClr>
                <a:schemeClr val="dk1"/>
              </a:buClr>
              <a:buSzPct val="100000"/>
              <a:buFont typeface="Noto Symbol"/>
              <a:buChar char="▪"/>
            </a:pPr>
            <a:r>
              <a:rPr lang="en-US" dirty="0">
                <a:solidFill>
                  <a:schemeClr val="dk1"/>
                </a:solidFill>
                <a:latin typeface="Calibri"/>
                <a:ea typeface="Calibri"/>
                <a:cs typeface="Calibri"/>
                <a:sym typeface="Calibri"/>
              </a:rPr>
              <a:t>a time you “designed to the edges” (term from Module 1 video)</a:t>
            </a:r>
          </a:p>
          <a:p>
            <a:pPr marL="1371446" lvl="2" indent="-304766">
              <a:buClr>
                <a:schemeClr val="dk1"/>
              </a:buClr>
              <a:buSzPct val="100000"/>
              <a:buFont typeface="Noto Symbol"/>
              <a:buChar char="▪"/>
            </a:pPr>
            <a:r>
              <a:rPr lang="en-US" dirty="0">
                <a:solidFill>
                  <a:schemeClr val="dk1"/>
                </a:solidFill>
                <a:latin typeface="Calibri"/>
                <a:ea typeface="Calibri"/>
                <a:cs typeface="Calibri"/>
                <a:sym typeface="Calibri"/>
              </a:rPr>
              <a:t>something that affirmed your current practices</a:t>
            </a:r>
          </a:p>
          <a:p>
            <a:pPr marL="1371446" lvl="2" indent="-304766">
              <a:buClr>
                <a:schemeClr val="dk1"/>
              </a:buClr>
              <a:buSzPct val="100000"/>
              <a:buFont typeface="Noto Symbol"/>
              <a:buChar char="▪"/>
            </a:pPr>
            <a:r>
              <a:rPr lang="en-US" dirty="0">
                <a:solidFill>
                  <a:schemeClr val="dk1"/>
                </a:solidFill>
                <a:latin typeface="Calibri"/>
                <a:ea typeface="Calibri"/>
                <a:cs typeface="Calibri"/>
                <a:sym typeface="Calibri"/>
              </a:rPr>
              <a:t>an application with your school or with your students</a:t>
            </a:r>
          </a:p>
          <a:p>
            <a:pPr marL="457148" indent="-304766">
              <a:buClr>
                <a:schemeClr val="dk1"/>
              </a:buClr>
              <a:buSzPct val="100000"/>
              <a:buFont typeface="Arial"/>
              <a:buChar char="●"/>
            </a:pPr>
            <a:r>
              <a:rPr lang="en-US" b="1" dirty="0">
                <a:solidFill>
                  <a:schemeClr val="dk1"/>
                </a:solidFill>
                <a:latin typeface="Calibri"/>
                <a:ea typeface="Calibri"/>
                <a:cs typeface="Calibri"/>
                <a:sym typeface="Calibri"/>
              </a:rPr>
              <a:t>Pair</a:t>
            </a:r>
            <a:r>
              <a:rPr lang="en-US" dirty="0">
                <a:solidFill>
                  <a:schemeClr val="dk1"/>
                </a:solidFill>
                <a:latin typeface="Calibri"/>
                <a:ea typeface="Calibri"/>
                <a:cs typeface="Calibri"/>
                <a:sym typeface="Calibri"/>
              </a:rPr>
              <a:t> - share your reflection with a table partner.</a:t>
            </a:r>
          </a:p>
          <a:p>
            <a:pPr marL="152383">
              <a:buClr>
                <a:schemeClr val="dk1"/>
              </a:buClr>
            </a:pPr>
            <a:endParaRPr lang="en-US" dirty="0">
              <a:solidFill>
                <a:schemeClr val="dk1"/>
              </a:solidFill>
              <a:latin typeface="Calibri"/>
              <a:ea typeface="Calibri"/>
              <a:cs typeface="Calibri"/>
              <a:sym typeface="Calibri"/>
            </a:endParaRPr>
          </a:p>
          <a:p>
            <a:pPr marL="152383">
              <a:buClr>
                <a:schemeClr val="dk1"/>
              </a:buClr>
              <a:buSzPct val="25000"/>
            </a:pPr>
            <a:r>
              <a:rPr lang="en-US" b="1" dirty="0">
                <a:solidFill>
                  <a:schemeClr val="dk1"/>
                </a:solidFill>
                <a:latin typeface="Calibri"/>
                <a:ea typeface="Calibri"/>
                <a:cs typeface="Calibri"/>
                <a:sym typeface="Calibri"/>
              </a:rPr>
              <a:t>This should take about 3 minutes.</a:t>
            </a:r>
          </a:p>
          <a:p>
            <a:pPr>
              <a:buClr>
                <a:schemeClr val="dk1"/>
              </a:buClr>
            </a:pPr>
            <a:endParaRPr lang="en-US" dirty="0">
              <a:solidFill>
                <a:schemeClr val="dk1"/>
              </a:solidFill>
              <a:latin typeface="Calibri"/>
              <a:ea typeface="Calibri"/>
              <a:cs typeface="Calibri"/>
              <a:sym typeface="Calibri"/>
            </a:endParaRPr>
          </a:p>
          <a:p>
            <a:pPr>
              <a:buClr>
                <a:schemeClr val="dk1"/>
              </a:buClr>
              <a:buSzPct val="25000"/>
            </a:pPr>
            <a:r>
              <a:rPr lang="en-US" dirty="0">
                <a:solidFill>
                  <a:schemeClr val="dk1"/>
                </a:solidFill>
                <a:latin typeface="Calibri"/>
                <a:ea typeface="Calibri"/>
                <a:cs typeface="Calibri"/>
                <a:sym typeface="Calibri"/>
              </a:rPr>
              <a:t>BENEFITS for ELs Think-Pair-Share:</a:t>
            </a:r>
          </a:p>
          <a:p>
            <a:pPr marL="457148" indent="-304766">
              <a:buClr>
                <a:schemeClr val="dk1"/>
              </a:buClr>
              <a:buSzPct val="100000"/>
              <a:buFont typeface="Arial"/>
              <a:buChar char="●"/>
            </a:pPr>
            <a:r>
              <a:rPr lang="en-US" dirty="0">
                <a:solidFill>
                  <a:schemeClr val="dk1"/>
                </a:solidFill>
                <a:latin typeface="Calibri"/>
                <a:ea typeface="Calibri"/>
                <a:cs typeface="Calibri"/>
                <a:sym typeface="Calibri"/>
              </a:rPr>
              <a:t>Provides think time.</a:t>
            </a:r>
          </a:p>
          <a:p>
            <a:pPr marL="914298" lvl="1" indent="-304766">
              <a:buClr>
                <a:schemeClr val="dk1"/>
              </a:buClr>
              <a:buSzPct val="100000"/>
              <a:buFont typeface="Courier New"/>
              <a:buChar char="o"/>
            </a:pPr>
            <a:r>
              <a:rPr lang="en-US" dirty="0">
                <a:solidFill>
                  <a:schemeClr val="dk1"/>
                </a:solidFill>
                <a:latin typeface="Calibri"/>
                <a:ea typeface="Calibri"/>
                <a:cs typeface="Calibri"/>
                <a:sym typeface="Calibri"/>
              </a:rPr>
              <a:t>Suggestion: younger learners - “Put on your thinking caps.”</a:t>
            </a:r>
          </a:p>
          <a:p>
            <a:pPr marL="457148" indent="-304766">
              <a:buClr>
                <a:schemeClr val="dk1"/>
              </a:buClr>
              <a:buSzPct val="100000"/>
              <a:buFont typeface="Arial"/>
              <a:buChar char="●"/>
            </a:pPr>
            <a:r>
              <a:rPr lang="en-US" dirty="0">
                <a:solidFill>
                  <a:schemeClr val="dk1"/>
                </a:solidFill>
                <a:latin typeface="Calibri"/>
                <a:ea typeface="Calibri"/>
                <a:cs typeface="Calibri"/>
                <a:sym typeface="Calibri"/>
              </a:rPr>
              <a:t>Promotes home language retention and development through homogeneous pairings.</a:t>
            </a:r>
          </a:p>
          <a:p>
            <a:pPr marL="457148" indent="-304766">
              <a:buClr>
                <a:schemeClr val="dk1"/>
              </a:buClr>
              <a:buSzPct val="100000"/>
              <a:buFont typeface="Arial"/>
              <a:buChar char="●"/>
            </a:pPr>
            <a:r>
              <a:rPr lang="en-US" dirty="0">
                <a:solidFill>
                  <a:schemeClr val="dk1"/>
                </a:solidFill>
                <a:latin typeface="Calibri"/>
                <a:ea typeface="Calibri"/>
                <a:cs typeface="Calibri"/>
                <a:sym typeface="Calibri"/>
              </a:rPr>
              <a:t>Promotes English language development when a partner shares in English what his/her non-English speaking partner said: i.e., now that person is also hearing his/her idea expressed in English.</a:t>
            </a:r>
          </a:p>
          <a:p>
            <a:pPr marL="457148" indent="-304766">
              <a:buClr>
                <a:schemeClr val="dk1"/>
              </a:buClr>
              <a:buSzPct val="100000"/>
              <a:buFont typeface="Arial"/>
              <a:buChar char="●"/>
            </a:pPr>
            <a:r>
              <a:rPr lang="en-US" dirty="0">
                <a:solidFill>
                  <a:schemeClr val="dk1"/>
                </a:solidFill>
                <a:latin typeface="Calibri"/>
                <a:ea typeface="Calibri"/>
                <a:cs typeface="Calibri"/>
                <a:sym typeface="Calibri"/>
              </a:rPr>
              <a:t>Opportunity to rehearse language with a partner in a lower-stress situation prior to sharing; such rehearsal opportunities can have a profound effect on language production.</a:t>
            </a:r>
          </a:p>
          <a:p>
            <a:pPr marL="457148" indent="-304766">
              <a:buClr>
                <a:schemeClr val="dk1"/>
              </a:buClr>
              <a:buSzPct val="100000"/>
              <a:buFont typeface="Arial"/>
              <a:buChar char="●"/>
            </a:pPr>
            <a:r>
              <a:rPr lang="en-US" dirty="0">
                <a:solidFill>
                  <a:schemeClr val="dk1"/>
                </a:solidFill>
                <a:latin typeface="Calibri"/>
                <a:ea typeface="Calibri"/>
                <a:cs typeface="Calibri"/>
                <a:sym typeface="Calibri"/>
              </a:rPr>
              <a:t>Hearing an idea more than once promotes receptive language development.</a:t>
            </a:r>
          </a:p>
          <a:p>
            <a:pPr marL="457148" indent="-304766">
              <a:buClr>
                <a:schemeClr val="dk1"/>
              </a:buClr>
              <a:buSzPct val="100000"/>
              <a:buFont typeface="Arial"/>
              <a:buChar char="●"/>
            </a:pPr>
            <a:r>
              <a:rPr lang="en-US" dirty="0">
                <a:solidFill>
                  <a:schemeClr val="dk1"/>
                </a:solidFill>
                <a:latin typeface="Calibri"/>
                <a:ea typeface="Calibri"/>
                <a:cs typeface="Calibri"/>
                <a:sym typeface="Calibri"/>
              </a:rPr>
              <a:t>Every student participates:</a:t>
            </a:r>
          </a:p>
          <a:p>
            <a:pPr marL="914298" lvl="1" indent="-304766">
              <a:buClr>
                <a:schemeClr val="dk1"/>
              </a:buClr>
              <a:buSzPct val="100000"/>
              <a:buFont typeface="Courier New"/>
              <a:buChar char="o"/>
            </a:pPr>
            <a:r>
              <a:rPr lang="en-US" dirty="0">
                <a:solidFill>
                  <a:schemeClr val="dk1"/>
                </a:solidFill>
                <a:latin typeface="Calibri"/>
                <a:ea typeface="Calibri"/>
                <a:cs typeface="Calibri"/>
                <a:sym typeface="Calibri"/>
              </a:rPr>
              <a:t>Students who most need language growth are not typically the ones with their hands up to volunteer.</a:t>
            </a:r>
          </a:p>
          <a:p>
            <a:pPr marL="914298" lvl="1" indent="-304766">
              <a:buClr>
                <a:schemeClr val="dk1"/>
              </a:buClr>
              <a:buSzPct val="100000"/>
              <a:buFont typeface="Courier New"/>
              <a:buChar char="o"/>
            </a:pPr>
            <a:r>
              <a:rPr lang="en-US" dirty="0">
                <a:solidFill>
                  <a:schemeClr val="dk1"/>
                </a:solidFill>
                <a:latin typeface="Calibri"/>
                <a:ea typeface="Calibri"/>
                <a:cs typeface="Calibri"/>
                <a:sym typeface="Calibri"/>
              </a:rPr>
              <a:t>It may also be culturally inappropriate to do so for students with collective cultural backgrounds; however, it is generally appropriate across cultures to share a group or partner idea.</a:t>
            </a:r>
          </a:p>
          <a:p>
            <a:pPr marL="457148" indent="-304766">
              <a:buClr>
                <a:schemeClr val="dk1"/>
              </a:buClr>
              <a:buSzPct val="100000"/>
              <a:buFont typeface="Arial"/>
              <a:buChar char="●"/>
            </a:pPr>
            <a:r>
              <a:rPr lang="en-US" dirty="0">
                <a:solidFill>
                  <a:schemeClr val="dk1"/>
                </a:solidFill>
                <a:latin typeface="Calibri"/>
                <a:ea typeface="Calibri"/>
                <a:cs typeface="Calibri"/>
                <a:sym typeface="Calibri"/>
              </a:rPr>
              <a:t>Use differentiated sentence frames to support ELs </a:t>
            </a:r>
            <a:r>
              <a:rPr lang="en-US" u="sng" dirty="0">
                <a:solidFill>
                  <a:schemeClr val="dk1"/>
                </a:solidFill>
                <a:latin typeface="Calibri"/>
                <a:ea typeface="Calibri"/>
                <a:cs typeface="Calibri"/>
                <a:sym typeface="Calibri"/>
              </a:rPr>
              <a:t>and</a:t>
            </a:r>
            <a:r>
              <a:rPr lang="en-US" dirty="0">
                <a:solidFill>
                  <a:schemeClr val="dk1"/>
                </a:solidFill>
                <a:latin typeface="Calibri"/>
                <a:ea typeface="Calibri"/>
                <a:cs typeface="Calibri"/>
                <a:sym typeface="Calibri"/>
              </a:rPr>
              <a:t> provide models for language growth of all learners.  </a:t>
            </a:r>
          </a:p>
          <a:p>
            <a:pPr marL="914298" lvl="1" indent="-304766">
              <a:buClr>
                <a:schemeClr val="dk1"/>
              </a:buClr>
              <a:buSzPct val="100000"/>
              <a:buFont typeface="Courier New"/>
              <a:buChar char="o"/>
            </a:pPr>
            <a:r>
              <a:rPr lang="en-US" dirty="0">
                <a:solidFill>
                  <a:schemeClr val="dk1"/>
                </a:solidFill>
                <a:latin typeface="Calibri"/>
                <a:ea typeface="Calibri"/>
                <a:cs typeface="Calibri"/>
                <a:sym typeface="Calibri"/>
              </a:rPr>
              <a:t>Easier for students with less confidence/language to share if they have a starting point.</a:t>
            </a:r>
          </a:p>
          <a:p>
            <a:pPr marL="457148" indent="-304766">
              <a:buClr>
                <a:schemeClr val="dk1"/>
              </a:buClr>
              <a:buSzPct val="100000"/>
              <a:buFont typeface="Arial"/>
              <a:buChar char="●"/>
            </a:pPr>
            <a:r>
              <a:rPr lang="en-US" dirty="0">
                <a:solidFill>
                  <a:schemeClr val="dk1"/>
                </a:solidFill>
                <a:latin typeface="Calibri"/>
                <a:ea typeface="Calibri"/>
                <a:cs typeface="Calibri"/>
                <a:sym typeface="Calibri"/>
              </a:rPr>
              <a:t>Structure younger learners’ partner talk further; e.g., ask “birds” to share then when done, tell “butterflies” to share.</a:t>
            </a:r>
          </a:p>
          <a:p>
            <a:pPr marL="457148" indent="-304766">
              <a:buClr>
                <a:schemeClr val="dk1"/>
              </a:buClr>
              <a:buSzPct val="100000"/>
              <a:buFont typeface="Arial"/>
              <a:buChar char="●"/>
            </a:pPr>
            <a:r>
              <a:rPr lang="en-US" dirty="0">
                <a:solidFill>
                  <a:schemeClr val="dk1"/>
                </a:solidFill>
                <a:latin typeface="Calibri"/>
                <a:ea typeface="Calibri"/>
                <a:cs typeface="Calibri"/>
                <a:sym typeface="Calibri"/>
              </a:rPr>
              <a:t>Tell younger students who their partner is before the sharing begins; e.g., students come to rug in pairs; there would be no more than one triad; no one left out; no time wasted.</a:t>
            </a:r>
          </a:p>
        </p:txBody>
      </p:sp>
      <p:sp>
        <p:nvSpPr>
          <p:cNvPr id="177" name="Shape 177"/>
          <p:cNvSpPr txBox="1">
            <a:spLocks noGrp="1"/>
          </p:cNvSpPr>
          <p:nvPr>
            <p:ph type="sldNum" idx="12"/>
          </p:nvPr>
        </p:nvSpPr>
        <p:spPr>
          <a:xfrm>
            <a:off x="3978135" y="8842030"/>
            <a:ext cx="3043343" cy="467070"/>
          </a:xfrm>
          <a:prstGeom prst="rect">
            <a:avLst/>
          </a:prstGeom>
          <a:noFill/>
          <a:ln>
            <a:noFill/>
          </a:ln>
        </p:spPr>
        <p:txBody>
          <a:bodyPr lIns="93280" tIns="46639" rIns="93280" bIns="46639" anchor="b" anchorCtr="0">
            <a:noAutofit/>
          </a:bodyPr>
          <a:lstStyle/>
          <a:p>
            <a:pPr>
              <a:buSzPct val="25000"/>
            </a:pPr>
            <a:fld id="{00000000-1234-1234-1234-123412341234}" type="slidenum">
              <a:rPr lang="en-US">
                <a:solidFill>
                  <a:srgbClr val="000000"/>
                </a:solidFill>
              </a:rPr>
              <a:pPr>
                <a:buSzPct val="25000"/>
              </a:pPr>
              <a:t>2</a:t>
            </a:fld>
            <a:endParaRPr lang="en-US" dirty="0">
              <a:solidFill>
                <a:srgbClr val="000000"/>
              </a:solidFill>
            </a:endParaRPr>
          </a:p>
        </p:txBody>
      </p:sp>
    </p:spTree>
    <p:extLst>
      <p:ext uri="{BB962C8B-B14F-4D97-AF65-F5344CB8AC3E}">
        <p14:creationId xmlns:p14="http://schemas.microsoft.com/office/powerpoint/2010/main" val="320660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702312" y="4421823"/>
            <a:ext cx="5618399" cy="4189199"/>
          </a:xfrm>
          <a:prstGeom prst="rect">
            <a:avLst/>
          </a:prstGeom>
        </p:spPr>
        <p:txBody>
          <a:bodyPr lIns="91415" tIns="91415" rIns="91415" bIns="91415" anchor="t" anchorCtr="0">
            <a:noAutofit/>
          </a:bodyPr>
          <a:lstStyle/>
          <a:p>
            <a:pPr>
              <a:buClr>
                <a:srgbClr val="000000"/>
              </a:buClr>
              <a:buSzPct val="91666"/>
            </a:pPr>
            <a:r>
              <a:rPr lang="en-US" dirty="0">
                <a:solidFill>
                  <a:schemeClr val="dk1"/>
                </a:solidFill>
                <a:latin typeface="Calibri" panose="020F0502020204030204" pitchFamily="34" charset="0"/>
                <a:ea typeface="Calibri"/>
                <a:cs typeface="Calibri"/>
                <a:sym typeface="Calibri"/>
              </a:rPr>
              <a:t>Presenter:</a:t>
            </a:r>
          </a:p>
          <a:p>
            <a:pPr marL="457148" indent="-304766">
              <a:buClr>
                <a:schemeClr val="dk1"/>
              </a:buClr>
              <a:buSzPct val="100000"/>
              <a:buFont typeface="Arial"/>
              <a:buChar char="●"/>
            </a:pPr>
            <a:r>
              <a:rPr lang="en-US" dirty="0">
                <a:solidFill>
                  <a:schemeClr val="dk1"/>
                </a:solidFill>
                <a:latin typeface="Calibri" panose="020F0502020204030204" pitchFamily="34" charset="0"/>
                <a:ea typeface="Calibri"/>
                <a:cs typeface="Calibri"/>
                <a:sym typeface="Calibri"/>
              </a:rPr>
              <a:t>Allow 2 minutes to review and discuss focusing on:</a:t>
            </a:r>
          </a:p>
          <a:p>
            <a:pPr marL="914298" lvl="1" indent="-304766">
              <a:buClr>
                <a:schemeClr val="dk1"/>
              </a:buClr>
              <a:buSzPct val="100000"/>
              <a:buFont typeface="Courier New"/>
              <a:buChar char="o"/>
            </a:pPr>
            <a:r>
              <a:rPr lang="en-US" dirty="0">
                <a:solidFill>
                  <a:schemeClr val="dk1"/>
                </a:solidFill>
                <a:latin typeface="Calibri" panose="020F0502020204030204" pitchFamily="34" charset="0"/>
              </a:rPr>
              <a:t>Elements (content, layout &amp; language) of these posters that make SMPs comprehensible for ELs.</a:t>
            </a:r>
          </a:p>
          <a:p>
            <a:pPr marL="914298" lvl="1" indent="-304766">
              <a:buClr>
                <a:schemeClr val="dk1"/>
              </a:buClr>
              <a:buSzPct val="100000"/>
              <a:buFont typeface="Courier New"/>
              <a:buChar char="o"/>
            </a:pPr>
            <a:r>
              <a:rPr lang="en-US" dirty="0">
                <a:solidFill>
                  <a:schemeClr val="dk1"/>
                </a:solidFill>
                <a:latin typeface="Calibri" panose="020F0502020204030204" pitchFamily="34" charset="0"/>
              </a:rPr>
              <a:t>Implications for teachers.</a:t>
            </a:r>
          </a:p>
        </p:txBody>
      </p:sp>
      <p:sp>
        <p:nvSpPr>
          <p:cNvPr id="276" name="Shape 276"/>
          <p:cNvSpPr>
            <a:spLocks noGrp="1" noRot="1" noChangeAspect="1"/>
          </p:cNvSpPr>
          <p:nvPr>
            <p:ph type="sldImg" idx="2"/>
          </p:nvPr>
        </p:nvSpPr>
        <p:spPr>
          <a:xfrm>
            <a:off x="1184275" y="696913"/>
            <a:ext cx="4654550" cy="34909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697962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702312" y="4421823"/>
            <a:ext cx="5618399" cy="4189199"/>
          </a:xfrm>
          <a:prstGeom prst="rect">
            <a:avLst/>
          </a:prstGeom>
        </p:spPr>
        <p:txBody>
          <a:bodyPr lIns="91415" tIns="91415" rIns="91415" bIns="91415" anchor="t" anchorCtr="0">
            <a:noAutofit/>
          </a:bodyPr>
          <a:lstStyle/>
          <a:p>
            <a:pPr>
              <a:buClr>
                <a:srgbClr val="000000"/>
              </a:buClr>
              <a:buSzPct val="91666"/>
            </a:pPr>
            <a:r>
              <a:rPr lang="en-US" dirty="0">
                <a:solidFill>
                  <a:schemeClr val="dk1"/>
                </a:solidFill>
                <a:latin typeface="Calibri" panose="020F0502020204030204" pitchFamily="34" charset="0"/>
                <a:ea typeface="Calibri"/>
                <a:cs typeface="Calibri"/>
                <a:sym typeface="Calibri"/>
              </a:rPr>
              <a:t>Presenter:</a:t>
            </a:r>
          </a:p>
          <a:p>
            <a:pPr marL="457148" indent="-304766">
              <a:buClr>
                <a:schemeClr val="dk1"/>
              </a:buClr>
              <a:buSzPct val="100000"/>
              <a:buFont typeface="Arial"/>
              <a:buChar char="●"/>
            </a:pPr>
            <a:r>
              <a:rPr lang="en-US" dirty="0">
                <a:solidFill>
                  <a:schemeClr val="dk1"/>
                </a:solidFill>
                <a:latin typeface="Calibri" panose="020F0502020204030204" pitchFamily="34" charset="0"/>
                <a:ea typeface="Calibri"/>
                <a:cs typeface="Calibri"/>
                <a:sym typeface="Calibri"/>
              </a:rPr>
              <a:t>Allow 2 minutes to review and discuss focusing on:</a:t>
            </a:r>
          </a:p>
          <a:p>
            <a:pPr marL="914298" lvl="1" indent="-304766">
              <a:buClr>
                <a:schemeClr val="dk1"/>
              </a:buClr>
              <a:buSzPct val="100000"/>
              <a:buFont typeface="Courier New"/>
              <a:buChar char="o"/>
            </a:pPr>
            <a:r>
              <a:rPr lang="en-US" dirty="0">
                <a:solidFill>
                  <a:schemeClr val="dk1"/>
                </a:solidFill>
                <a:latin typeface="Calibri" panose="020F0502020204030204" pitchFamily="34" charset="0"/>
              </a:rPr>
              <a:t>Elements (content, layout &amp; language) of these posters that make SMPs comprehensible for ELs.</a:t>
            </a:r>
          </a:p>
          <a:p>
            <a:pPr marL="914298" lvl="1" indent="-304766">
              <a:buClr>
                <a:schemeClr val="dk1"/>
              </a:buClr>
              <a:buSzPct val="100000"/>
              <a:buFont typeface="Courier New"/>
              <a:buChar char="o"/>
            </a:pPr>
            <a:r>
              <a:rPr lang="en-US" dirty="0">
                <a:solidFill>
                  <a:schemeClr val="dk1"/>
                </a:solidFill>
                <a:latin typeface="Calibri" panose="020F0502020204030204" pitchFamily="34" charset="0"/>
              </a:rPr>
              <a:t>Implications for teachers.</a:t>
            </a:r>
          </a:p>
        </p:txBody>
      </p:sp>
      <p:sp>
        <p:nvSpPr>
          <p:cNvPr id="283" name="Shape 283"/>
          <p:cNvSpPr>
            <a:spLocks noGrp="1" noRot="1" noChangeAspect="1"/>
          </p:cNvSpPr>
          <p:nvPr>
            <p:ph type="sldImg" idx="2"/>
          </p:nvPr>
        </p:nvSpPr>
        <p:spPr>
          <a:xfrm>
            <a:off x="1184275" y="696913"/>
            <a:ext cx="4654550" cy="34909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55248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702312" y="4421823"/>
            <a:ext cx="5618399" cy="4189199"/>
          </a:xfrm>
          <a:prstGeom prst="rect">
            <a:avLst/>
          </a:prstGeom>
        </p:spPr>
        <p:txBody>
          <a:bodyPr lIns="91415" tIns="91415" rIns="91415" bIns="91415" anchor="t" anchorCtr="0">
            <a:noAutofit/>
          </a:bodyPr>
          <a:lstStyle/>
          <a:p>
            <a:pPr>
              <a:buClr>
                <a:srgbClr val="000000"/>
              </a:buClr>
              <a:buSzPct val="91666"/>
            </a:pPr>
            <a:r>
              <a:rPr lang="en-US" dirty="0">
                <a:solidFill>
                  <a:schemeClr val="dk1"/>
                </a:solidFill>
                <a:latin typeface="Calibri" panose="020F0502020204030204" pitchFamily="34" charset="0"/>
                <a:ea typeface="Calibri"/>
                <a:cs typeface="Calibri"/>
                <a:sym typeface="Calibri"/>
              </a:rPr>
              <a:t>Presenter:</a:t>
            </a:r>
          </a:p>
          <a:p>
            <a:pPr marL="457148" indent="-304766">
              <a:buClr>
                <a:schemeClr val="dk1"/>
              </a:buClr>
              <a:buSzPct val="100000"/>
              <a:buFont typeface="Arial"/>
              <a:buChar char="●"/>
            </a:pPr>
            <a:r>
              <a:rPr lang="en-US" dirty="0">
                <a:solidFill>
                  <a:schemeClr val="dk1"/>
                </a:solidFill>
                <a:latin typeface="Calibri" panose="020F0502020204030204" pitchFamily="34" charset="0"/>
                <a:ea typeface="Calibri"/>
                <a:cs typeface="Calibri"/>
                <a:sym typeface="Calibri"/>
              </a:rPr>
              <a:t>Allow 2 minutes to review and discuss focusing on:</a:t>
            </a:r>
          </a:p>
          <a:p>
            <a:pPr marL="914298" lvl="1" indent="-304766">
              <a:buClr>
                <a:schemeClr val="dk1"/>
              </a:buClr>
              <a:buSzPct val="100000"/>
              <a:buFont typeface="Courier New"/>
              <a:buChar char="o"/>
            </a:pPr>
            <a:r>
              <a:rPr lang="en-US" dirty="0">
                <a:solidFill>
                  <a:schemeClr val="dk1"/>
                </a:solidFill>
                <a:latin typeface="Calibri" panose="020F0502020204030204" pitchFamily="34" charset="0"/>
              </a:rPr>
              <a:t>Elements (content, layout &amp; language) of these posters that make SMPs comprehensible for ELs.</a:t>
            </a:r>
          </a:p>
          <a:p>
            <a:pPr marL="914298" lvl="1" indent="-304766">
              <a:buClr>
                <a:schemeClr val="dk1"/>
              </a:buClr>
              <a:buSzPct val="100000"/>
              <a:buFont typeface="Courier New"/>
              <a:buChar char="o"/>
            </a:pPr>
            <a:r>
              <a:rPr lang="en-US" dirty="0">
                <a:solidFill>
                  <a:schemeClr val="dk1"/>
                </a:solidFill>
                <a:latin typeface="Calibri" panose="020F0502020204030204" pitchFamily="34" charset="0"/>
              </a:rPr>
              <a:t>Implications for teachers.</a:t>
            </a:r>
          </a:p>
        </p:txBody>
      </p:sp>
      <p:sp>
        <p:nvSpPr>
          <p:cNvPr id="290" name="Shape 290"/>
          <p:cNvSpPr>
            <a:spLocks noGrp="1" noRot="1" noChangeAspect="1"/>
          </p:cNvSpPr>
          <p:nvPr>
            <p:ph type="sldImg" idx="2"/>
          </p:nvPr>
        </p:nvSpPr>
        <p:spPr>
          <a:xfrm>
            <a:off x="1184275" y="696913"/>
            <a:ext cx="4654550" cy="349091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0843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r>
              <a:rPr lang="en-US" dirty="0">
                <a:latin typeface="Calibri"/>
                <a:ea typeface="Calibri"/>
                <a:cs typeface="Calibri"/>
                <a:sym typeface="Calibri"/>
              </a:rPr>
              <a:t>Presenter:</a:t>
            </a:r>
          </a:p>
          <a:p>
            <a:pPr marL="457148" indent="-304766">
              <a:buClr>
                <a:srgbClr val="000000"/>
              </a:buClr>
              <a:buSzPct val="100000"/>
              <a:buFont typeface="Arial"/>
              <a:buChar char="●"/>
            </a:pPr>
            <a:r>
              <a:rPr lang="en-US" dirty="0">
                <a:latin typeface="Calibri"/>
                <a:ea typeface="Calibri"/>
                <a:cs typeface="Calibri"/>
                <a:sym typeface="Calibri"/>
              </a:rPr>
              <a:t>Video is 5 minutes in length.</a:t>
            </a:r>
          </a:p>
          <a:p>
            <a:pPr marL="457148" indent="-304766">
              <a:buClr>
                <a:srgbClr val="000000"/>
              </a:buClr>
              <a:buSzPct val="100000"/>
              <a:buFont typeface="Arial"/>
              <a:buChar char="●"/>
            </a:pPr>
            <a:r>
              <a:rPr lang="en-US" dirty="0">
                <a:latin typeface="Calibri"/>
                <a:ea typeface="Calibri"/>
                <a:cs typeface="Calibri"/>
                <a:sym typeface="Calibri"/>
              </a:rPr>
              <a:t>Participant’s Guide: take notes particularly on Focus, Coherence, and Rigor</a:t>
            </a:r>
          </a:p>
          <a:p>
            <a:pPr marL="457148" indent="-304766">
              <a:buClr>
                <a:srgbClr val="000000"/>
              </a:buClr>
              <a:buSzPct val="100000"/>
              <a:buFont typeface="Arial"/>
              <a:buChar char="●"/>
            </a:pPr>
            <a:r>
              <a:rPr lang="en-US" dirty="0">
                <a:latin typeface="Calibri"/>
                <a:ea typeface="Calibri"/>
                <a:cs typeface="Calibri"/>
                <a:sym typeface="Calibri"/>
              </a:rPr>
              <a:t>Discussion Questions: </a:t>
            </a:r>
          </a:p>
          <a:p>
            <a:pPr marL="914298" lvl="1" indent="-304766">
              <a:buClr>
                <a:srgbClr val="000000"/>
              </a:buClr>
              <a:buSzPct val="100000"/>
              <a:buFont typeface="Courier New"/>
              <a:buChar char="o"/>
            </a:pPr>
            <a:r>
              <a:rPr lang="en-US" dirty="0">
                <a:latin typeface="Calibri"/>
                <a:ea typeface="Calibri"/>
                <a:cs typeface="Calibri"/>
                <a:sym typeface="Calibri"/>
              </a:rPr>
              <a:t>What do Focus, Coherence, and Rigor look like for ELs? </a:t>
            </a:r>
          </a:p>
          <a:p>
            <a:pPr marL="914298" lvl="1" indent="-304766">
              <a:buClr>
                <a:srgbClr val="000000"/>
              </a:buClr>
              <a:buSzPct val="100000"/>
              <a:buFont typeface="Courier New"/>
              <a:buChar char="o"/>
            </a:pPr>
            <a:r>
              <a:rPr lang="en-US" dirty="0">
                <a:latin typeface="Calibri"/>
                <a:ea typeface="Calibri"/>
                <a:cs typeface="Calibri"/>
                <a:sym typeface="Calibri"/>
              </a:rPr>
              <a:t>What challenges do you see to teaching the Connecticut Core Standards for Mathematics for ELs?</a:t>
            </a:r>
          </a:p>
          <a:p>
            <a:pPr marL="609532" lvl="1">
              <a:buClr>
                <a:srgbClr val="000000"/>
              </a:buClr>
              <a:buSzPct val="100000"/>
            </a:pPr>
            <a:endParaRPr lang="en-US" dirty="0">
              <a:latin typeface="Calibri"/>
              <a:ea typeface="Calibri"/>
              <a:cs typeface="Calibri"/>
              <a:sym typeface="Calibri"/>
            </a:endParaRPr>
          </a:p>
          <a:p>
            <a:pPr marL="152383">
              <a:buClr>
                <a:srgbClr val="000000"/>
              </a:buClr>
              <a:buSzPct val="100000"/>
            </a:pPr>
            <a:r>
              <a:rPr lang="en-US" dirty="0">
                <a:latin typeface="Calibri"/>
                <a:ea typeface="Calibri"/>
                <a:cs typeface="Calibri"/>
                <a:sym typeface="Calibri"/>
              </a:rPr>
              <a:t>Link to Video: http://achievethecore.org/shifts-mathematics</a:t>
            </a:r>
          </a:p>
          <a:p>
            <a:endParaRPr dirty="0">
              <a:latin typeface="Calibri"/>
              <a:ea typeface="Calibri"/>
              <a:cs typeface="Calibri"/>
              <a:sym typeface="Calibri"/>
            </a:endParaRPr>
          </a:p>
          <a:p>
            <a:r>
              <a:rPr lang="en-US" dirty="0">
                <a:latin typeface="Calibri"/>
                <a:ea typeface="Calibri"/>
                <a:cs typeface="Calibri"/>
                <a:sym typeface="Calibri"/>
              </a:rPr>
              <a:t>This activity, including the video, should take roughly 10 minutes.</a:t>
            </a:r>
          </a:p>
        </p:txBody>
      </p:sp>
      <p:sp>
        <p:nvSpPr>
          <p:cNvPr id="299" name="Shape 299"/>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08708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pPr lvl="0"/>
            <a:r>
              <a:rPr lang="en-US" sz="1200" kern="1200" dirty="0" smtClean="0">
                <a:solidFill>
                  <a:schemeClr val="tx1"/>
                </a:solidFill>
                <a:effectLst/>
                <a:latin typeface="Calibri" panose="020F0502020204030204" pitchFamily="34" charset="0"/>
                <a:ea typeface="+mn-ea"/>
                <a:cs typeface="+mn-cs"/>
              </a:rPr>
              <a:t>Visual of Grade 3 Illustrated Practices Chart.</a:t>
            </a:r>
          </a:p>
          <a:p>
            <a:pPr lvl="0"/>
            <a:r>
              <a:rPr lang="en-US" sz="1200" kern="1200" dirty="0" smtClean="0">
                <a:solidFill>
                  <a:schemeClr val="tx1"/>
                </a:solidFill>
                <a:effectLst/>
                <a:latin typeface="Calibri" panose="020F0502020204030204" pitchFamily="34" charset="0"/>
                <a:ea typeface="+mn-ea"/>
                <a:cs typeface="+mn-cs"/>
              </a:rPr>
              <a:t>Connecticut State Department of Education. Grade 3: Illustrated Practices Charts. Retrieved from </a:t>
            </a:r>
            <a:r>
              <a:rPr lang="en-US" sz="1200" u="none" strike="noStrike" kern="1200" dirty="0" smtClean="0">
                <a:solidFill>
                  <a:schemeClr val="tx1"/>
                </a:solidFill>
                <a:effectLst/>
                <a:latin typeface="Calibri" panose="020F0502020204030204" pitchFamily="34" charset="0"/>
                <a:ea typeface="+mn-ea"/>
                <a:cs typeface="+mn-cs"/>
                <a:hlinkClick r:id="rId3"/>
              </a:rPr>
              <a:t>http://www.sde.ct.gov/sde/cwp/view.asp?a=2618&amp;q=322592</a:t>
            </a:r>
            <a:r>
              <a:rPr lang="en-US" sz="1200" kern="1200" dirty="0" smtClean="0">
                <a:solidFill>
                  <a:schemeClr val="tx1"/>
                </a:solidFill>
                <a:effectLst/>
                <a:latin typeface="Calibri" panose="020F0502020204030204" pitchFamily="34" charset="0"/>
                <a:ea typeface="+mn-ea"/>
                <a:cs typeface="+mn-cs"/>
              </a:rPr>
              <a:t> </a:t>
            </a:r>
          </a:p>
          <a:p>
            <a:pPr marL="628650" lvl="1" indent="-171450">
              <a:buFont typeface="Arial" panose="020B0604020202020204" pitchFamily="34" charset="0"/>
              <a:buChar char="•"/>
            </a:pPr>
            <a:r>
              <a:rPr lang="en-US" sz="1200" kern="1200" dirty="0" smtClean="0">
                <a:solidFill>
                  <a:schemeClr val="tx1"/>
                </a:solidFill>
                <a:effectLst/>
                <a:latin typeface="Calibri" panose="020F0502020204030204" pitchFamily="34" charset="0"/>
                <a:ea typeface="+mn-ea"/>
                <a:cs typeface="+mn-cs"/>
              </a:rPr>
              <a:t>Scroll to the bottom and find the heading “Mathematics”</a:t>
            </a:r>
          </a:p>
          <a:p>
            <a:pPr marL="628650" lvl="1" indent="-171450">
              <a:buFont typeface="Arial" panose="020B0604020202020204" pitchFamily="34" charset="0"/>
              <a:buChar char="•"/>
            </a:pPr>
            <a:r>
              <a:rPr lang="en-US" sz="1200" kern="1200" dirty="0" smtClean="0">
                <a:solidFill>
                  <a:schemeClr val="tx1"/>
                </a:solidFill>
                <a:effectLst/>
                <a:latin typeface="Calibri" panose="020F0502020204030204" pitchFamily="34" charset="0"/>
                <a:ea typeface="+mn-ea"/>
                <a:cs typeface="+mn-cs"/>
              </a:rPr>
              <a:t>Click on “K-12 Math Units of Study”</a:t>
            </a:r>
          </a:p>
          <a:p>
            <a:pPr marL="628650" lvl="1" indent="-171450">
              <a:buFont typeface="Arial" panose="020B0604020202020204" pitchFamily="34" charset="0"/>
              <a:buChar char="•"/>
            </a:pPr>
            <a:r>
              <a:rPr lang="en-US" sz="1200" kern="1200" dirty="0" smtClean="0">
                <a:solidFill>
                  <a:schemeClr val="tx1"/>
                </a:solidFill>
                <a:effectLst/>
                <a:latin typeface="Calibri" panose="020F0502020204030204" pitchFamily="34" charset="0"/>
                <a:ea typeface="+mn-ea"/>
                <a:cs typeface="+mn-cs"/>
              </a:rPr>
              <a:t>Open each grade level.</a:t>
            </a:r>
          </a:p>
          <a:p>
            <a:pPr marL="628650" lvl="1" indent="-171450">
              <a:buFont typeface="Arial" panose="020B0604020202020204" pitchFamily="34" charset="0"/>
              <a:buChar char="•"/>
            </a:pPr>
            <a:r>
              <a:rPr lang="en-US" sz="1200" kern="1200" dirty="0" smtClean="0">
                <a:solidFill>
                  <a:schemeClr val="tx1"/>
                </a:solidFill>
                <a:effectLst/>
                <a:latin typeface="Calibri" panose="020F0502020204030204" pitchFamily="34" charset="0"/>
                <a:ea typeface="+mn-ea"/>
                <a:cs typeface="+mn-cs"/>
              </a:rPr>
              <a:t>Then open “Illustrated Practices”</a:t>
            </a:r>
          </a:p>
          <a:p>
            <a:endParaRPr lang="en-US" dirty="0">
              <a:latin typeface="Calibri" panose="020F0502020204030204" pitchFamily="34" charset="0"/>
            </a:endParaRPr>
          </a:p>
        </p:txBody>
      </p:sp>
      <p:sp>
        <p:nvSpPr>
          <p:cNvPr id="308" name="Shape 308"/>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00939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r>
              <a:rPr lang="en-US" dirty="0" smtClean="0"/>
              <a:t>Presenter:</a:t>
            </a:r>
          </a:p>
          <a:p>
            <a:pPr marL="457148" indent="-304766">
              <a:buClr>
                <a:srgbClr val="000000"/>
              </a:buClr>
              <a:buSzPct val="100000"/>
              <a:buFont typeface="Arial"/>
              <a:buChar char="●"/>
            </a:pPr>
            <a:r>
              <a:rPr lang="en-US" dirty="0" smtClean="0"/>
              <a:t>Participants will be provided the Illustrated Practice Charts for Grades 3 &amp; 7 in their</a:t>
            </a:r>
            <a:r>
              <a:rPr lang="en-US" baseline="0" dirty="0" smtClean="0"/>
              <a:t> Participant Guide.</a:t>
            </a:r>
            <a:endParaRPr lang="en-US" dirty="0" smtClean="0"/>
          </a:p>
          <a:p>
            <a:pPr marL="914298" lvl="1" indent="-304766">
              <a:buClr>
                <a:srgbClr val="000000"/>
              </a:buClr>
              <a:buSzPct val="100000"/>
              <a:buFont typeface="Courier New"/>
              <a:buChar char="o"/>
            </a:pPr>
            <a:r>
              <a:rPr lang="en-US" dirty="0" smtClean="0"/>
              <a:t>Available at each grade level K-8 and High School.</a:t>
            </a:r>
          </a:p>
          <a:p>
            <a:pPr marL="914298" lvl="1" indent="-304766">
              <a:buClr>
                <a:srgbClr val="000000"/>
              </a:buClr>
              <a:buSzPct val="100000"/>
              <a:buFont typeface="Courier New"/>
              <a:buChar char="o"/>
            </a:pPr>
            <a:r>
              <a:rPr lang="en-US" dirty="0" smtClean="0"/>
              <a:t>Some are currently in draft form.</a:t>
            </a:r>
          </a:p>
          <a:p>
            <a:pPr marL="457148" indent="-304766">
              <a:buClr>
                <a:srgbClr val="000000"/>
              </a:buClr>
              <a:buSzPct val="100000"/>
              <a:buFont typeface="Arial"/>
              <a:buChar char="●"/>
            </a:pPr>
            <a:r>
              <a:rPr lang="en-US" dirty="0" smtClean="0"/>
              <a:t>Compare the 2 charts</a:t>
            </a:r>
          </a:p>
          <a:p>
            <a:pPr marL="914298" lvl="1" indent="-304766">
              <a:buClr>
                <a:srgbClr val="000000"/>
              </a:buClr>
              <a:buSzPct val="100000"/>
              <a:buFont typeface="Courier New"/>
              <a:buChar char="o"/>
            </a:pPr>
            <a:r>
              <a:rPr lang="en-US" dirty="0" smtClean="0"/>
              <a:t>Discuss Focus</a:t>
            </a:r>
          </a:p>
          <a:p>
            <a:pPr marL="914298" lvl="1" indent="-304766">
              <a:buClr>
                <a:srgbClr val="000000"/>
              </a:buClr>
              <a:buSzPct val="100000"/>
              <a:buFont typeface="Courier New"/>
              <a:buChar char="o"/>
            </a:pPr>
            <a:r>
              <a:rPr lang="en-US" dirty="0" smtClean="0"/>
              <a:t>Discuss Coherence</a:t>
            </a:r>
          </a:p>
          <a:p>
            <a:pPr marL="914298" lvl="1" indent="-304766">
              <a:buClr>
                <a:srgbClr val="000000"/>
              </a:buClr>
              <a:buSzPct val="100000"/>
              <a:buFont typeface="Courier New"/>
              <a:buChar char="o"/>
            </a:pPr>
            <a:r>
              <a:rPr lang="en-US" dirty="0" smtClean="0"/>
              <a:t>Discuss Rigor</a:t>
            </a:r>
          </a:p>
          <a:p>
            <a:pPr marL="457148" indent="-304766">
              <a:buClr>
                <a:srgbClr val="000000"/>
              </a:buClr>
              <a:buSzPct val="100000"/>
              <a:buFont typeface="Arial"/>
              <a:buChar char="●"/>
            </a:pPr>
            <a:r>
              <a:rPr lang="en-US" dirty="0" smtClean="0"/>
              <a:t>Large group share-out: wrap around and pose the questions that were posed for the previous video:</a:t>
            </a:r>
          </a:p>
          <a:p>
            <a:pPr marL="914298" lvl="1" indent="-304766">
              <a:buClr>
                <a:srgbClr val="000000"/>
              </a:buClr>
              <a:buSzPct val="100000"/>
              <a:buFont typeface="Courier New"/>
              <a:buChar char="o"/>
            </a:pPr>
            <a:r>
              <a:rPr lang="en-US" dirty="0" smtClean="0"/>
              <a:t>What do Focus, Coherence, and Rigor look like for ELs?</a:t>
            </a:r>
          </a:p>
          <a:p>
            <a:pPr marL="914298" lvl="1" indent="-304766">
              <a:buClr>
                <a:srgbClr val="000000"/>
              </a:buClr>
              <a:buSzPct val="100000"/>
              <a:buFont typeface="Courier New"/>
              <a:buChar char="o"/>
            </a:pPr>
            <a:r>
              <a:rPr lang="en-US" dirty="0" smtClean="0"/>
              <a:t>What challenges do you see to teaching the Connecticut Core Standards for Mathematics for ELs?</a:t>
            </a:r>
          </a:p>
          <a:p>
            <a:endParaRPr dirty="0"/>
          </a:p>
          <a:p>
            <a:r>
              <a:rPr lang="en-US" dirty="0"/>
              <a:t>This activity should take about 25 minutes. </a:t>
            </a:r>
          </a:p>
        </p:txBody>
      </p:sp>
      <p:sp>
        <p:nvSpPr>
          <p:cNvPr id="308" name="Shape 308"/>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63828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950913" y="852488"/>
            <a:ext cx="5121275" cy="38401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18" name="Shape 318"/>
          <p:cNvSpPr txBox="1">
            <a:spLocks noGrp="1"/>
          </p:cNvSpPr>
          <p:nvPr>
            <p:ph type="body" idx="1"/>
          </p:nvPr>
        </p:nvSpPr>
        <p:spPr>
          <a:xfrm>
            <a:off x="702310" y="5176573"/>
            <a:ext cx="5618480" cy="3665456"/>
          </a:xfrm>
          <a:prstGeom prst="rect">
            <a:avLst/>
          </a:prstGeom>
          <a:noFill/>
          <a:ln>
            <a:noFill/>
          </a:ln>
        </p:spPr>
        <p:txBody>
          <a:bodyPr lIns="93289" tIns="46644" rIns="93289" bIns="46644" anchor="t" anchorCtr="0">
            <a:noAutofit/>
          </a:bodyPr>
          <a:lstStyle/>
          <a:p>
            <a:pPr>
              <a:buSzPct val="25000"/>
            </a:pPr>
            <a:r>
              <a:rPr lang="en-US" dirty="0">
                <a:solidFill>
                  <a:schemeClr val="dk1"/>
                </a:solidFill>
                <a:latin typeface="Calibri"/>
                <a:ea typeface="Calibri"/>
                <a:cs typeface="Calibri"/>
                <a:sym typeface="Calibri"/>
              </a:rPr>
              <a:t>The break should be 10 minutes. Remind participants to try to be timely in their return. </a:t>
            </a:r>
          </a:p>
        </p:txBody>
      </p:sp>
      <p:sp>
        <p:nvSpPr>
          <p:cNvPr id="319" name="Shape 319"/>
          <p:cNvSpPr txBox="1">
            <a:spLocks noGrp="1"/>
          </p:cNvSpPr>
          <p:nvPr>
            <p:ph type="dt" idx="10"/>
          </p:nvPr>
        </p:nvSpPr>
        <p:spPr>
          <a:xfrm>
            <a:off x="3978134" y="0"/>
            <a:ext cx="3043343" cy="467072"/>
          </a:xfrm>
          <a:prstGeom prst="rect">
            <a:avLst/>
          </a:prstGeom>
          <a:noFill/>
          <a:ln>
            <a:noFill/>
          </a:ln>
        </p:spPr>
        <p:txBody>
          <a:bodyPr lIns="93289" tIns="46644" rIns="93289" bIns="46644" anchor="t" anchorCtr="0">
            <a:noAutofit/>
          </a:bodyPr>
          <a:lstStyle/>
          <a:p>
            <a:pPr>
              <a:buSzPct val="25000"/>
            </a:pPr>
            <a:r>
              <a:rPr lang="en-US" sz="1200" dirty="0">
                <a:solidFill>
                  <a:schemeClr val="dk1"/>
                </a:solidFill>
              </a:rPr>
              <a:t>1/16/2015</a:t>
            </a:r>
          </a:p>
        </p:txBody>
      </p:sp>
      <p:sp>
        <p:nvSpPr>
          <p:cNvPr id="320" name="Shape 320"/>
          <p:cNvSpPr txBox="1">
            <a:spLocks noGrp="1"/>
          </p:cNvSpPr>
          <p:nvPr>
            <p:ph type="sldNum" idx="12"/>
          </p:nvPr>
        </p:nvSpPr>
        <p:spPr>
          <a:xfrm>
            <a:off x="3978134" y="8842030"/>
            <a:ext cx="3043343" cy="467070"/>
          </a:xfrm>
          <a:prstGeom prst="rect">
            <a:avLst/>
          </a:prstGeom>
          <a:noFill/>
          <a:ln>
            <a:noFill/>
          </a:ln>
        </p:spPr>
        <p:txBody>
          <a:bodyPr lIns="93289" tIns="46644" rIns="93289" bIns="46644" anchor="b" anchorCtr="0">
            <a:noAutofit/>
          </a:bodyPr>
          <a:lstStyle/>
          <a:p>
            <a:pPr>
              <a:buSzPct val="25000"/>
            </a:pPr>
            <a:fld id="{00000000-1234-1234-1234-123412341234}" type="slidenum">
              <a:rPr lang="en-US"/>
              <a:pPr>
                <a:buSzPct val="25000"/>
              </a:pPr>
              <a:t>26</a:t>
            </a:fld>
            <a:endParaRPr lang="en-US" dirty="0"/>
          </a:p>
        </p:txBody>
      </p:sp>
    </p:spTree>
    <p:extLst>
      <p:ext uri="{BB962C8B-B14F-4D97-AF65-F5344CB8AC3E}">
        <p14:creationId xmlns:p14="http://schemas.microsoft.com/office/powerpoint/2010/main" val="1214802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r>
              <a:rPr lang="en-US" sz="1200" dirty="0">
                <a:latin typeface="Calibri" panose="020F0502020204030204" pitchFamily="34" charset="0"/>
              </a:rPr>
              <a:t>Presenter:</a:t>
            </a:r>
          </a:p>
          <a:p>
            <a:pPr marL="457148" indent="-304766">
              <a:buClr>
                <a:srgbClr val="000000"/>
              </a:buClr>
              <a:buSzPct val="100000"/>
              <a:buFont typeface="Arial"/>
              <a:buChar char="●"/>
            </a:pPr>
            <a:r>
              <a:rPr lang="en-US" sz="1200" dirty="0">
                <a:latin typeface="Calibri" panose="020F0502020204030204" pitchFamily="34" charset="0"/>
              </a:rPr>
              <a:t>Teams will be given Closed Sort Cards for either SMP 1 or </a:t>
            </a:r>
            <a:r>
              <a:rPr lang="en-US" sz="1200" dirty="0" smtClean="0">
                <a:latin typeface="Calibri" panose="020F0502020204030204" pitchFamily="34" charset="0"/>
              </a:rPr>
              <a:t>SMP 6</a:t>
            </a:r>
            <a:r>
              <a:rPr lang="en-US" sz="1200" dirty="0">
                <a:latin typeface="Calibri" panose="020F0502020204030204" pitchFamily="34" charset="0"/>
              </a:rPr>
              <a:t>.</a:t>
            </a:r>
          </a:p>
          <a:p>
            <a:pPr marL="457148" indent="-304766">
              <a:buClr>
                <a:srgbClr val="000000"/>
              </a:buClr>
              <a:buSzPct val="100000"/>
              <a:buFont typeface="Arial"/>
              <a:buChar char="●"/>
            </a:pPr>
            <a:r>
              <a:rPr lang="en-US" sz="1200" dirty="0">
                <a:latin typeface="Calibri" panose="020F0502020204030204" pitchFamily="34" charset="0"/>
              </a:rPr>
              <a:t>Headings are Analytical Tasks, Receptive Language Functions and Productive Language Functions.</a:t>
            </a:r>
          </a:p>
          <a:p>
            <a:pPr marL="914298" lvl="1" indent="-304766">
              <a:buClr>
                <a:srgbClr val="000000"/>
              </a:buClr>
              <a:buSzPct val="100000"/>
              <a:buFont typeface="Courier New"/>
              <a:buChar char="o"/>
            </a:pPr>
            <a:r>
              <a:rPr lang="en-US" sz="1200" dirty="0">
                <a:latin typeface="Calibri" panose="020F0502020204030204" pitchFamily="34" charset="0"/>
              </a:rPr>
              <a:t>Note to developer: Use the first 3 practices per heading for the sort</a:t>
            </a:r>
          </a:p>
          <a:p>
            <a:pPr marL="457148" indent="-304766">
              <a:buClr>
                <a:srgbClr val="000000"/>
              </a:buClr>
              <a:buSzPct val="100000"/>
              <a:buFont typeface="Arial"/>
              <a:buChar char="●"/>
            </a:pPr>
            <a:r>
              <a:rPr lang="en-US" sz="1200" dirty="0">
                <a:latin typeface="Calibri" panose="020F0502020204030204" pitchFamily="34" charset="0"/>
              </a:rPr>
              <a:t>When completed, an SMP 1 groups should partner with an SMP 6 group to share and collectively review sort.</a:t>
            </a:r>
          </a:p>
          <a:p>
            <a:pPr marL="914298" lvl="1" indent="-304766">
              <a:buClr>
                <a:srgbClr val="000000"/>
              </a:buClr>
              <a:buSzPct val="100000"/>
              <a:buFont typeface="Courier New"/>
              <a:buChar char="o"/>
            </a:pPr>
            <a:r>
              <a:rPr lang="en-US" sz="1200" dirty="0">
                <a:latin typeface="Calibri" panose="020F0502020204030204" pitchFamily="34" charset="0"/>
              </a:rPr>
              <a:t>Discuss implications for ELs.</a:t>
            </a:r>
          </a:p>
          <a:p>
            <a:endParaRPr sz="1200" dirty="0">
              <a:latin typeface="Calibri" panose="020F0502020204030204" pitchFamily="34" charset="0"/>
            </a:endParaRPr>
          </a:p>
          <a:p>
            <a:r>
              <a:rPr lang="en-US" sz="1200" dirty="0">
                <a:latin typeface="Calibri" panose="020F0502020204030204" pitchFamily="34" charset="0"/>
              </a:rPr>
              <a:t>This chart is from the CCSSO ELPD Framework (2012) and can be found in its entirety at </a:t>
            </a:r>
            <a:r>
              <a:rPr lang="en-US" sz="1200" u="sng" dirty="0">
                <a:solidFill>
                  <a:schemeClr val="hlink"/>
                </a:solidFill>
                <a:latin typeface="Calibri" panose="020F0502020204030204" pitchFamily="34" charset="0"/>
                <a:hlinkClick r:id="rId3"/>
              </a:rPr>
              <a:t>http://www.ccsso.org/Resources/Publications/The_Common_Core_and_English_Language_Learners.html</a:t>
            </a:r>
          </a:p>
          <a:p>
            <a:endParaRPr sz="1200" dirty="0">
              <a:latin typeface="Calibri" panose="020F0502020204030204" pitchFamily="34" charset="0"/>
            </a:endParaRPr>
          </a:p>
          <a:p>
            <a:r>
              <a:rPr lang="en-US" sz="1200" dirty="0">
                <a:latin typeface="Calibri" panose="020F0502020204030204" pitchFamily="34" charset="0"/>
              </a:rPr>
              <a:t>This activity (slides 25-29) should take about 25 minutes.</a:t>
            </a:r>
          </a:p>
          <a:p>
            <a:endParaRPr sz="1200" b="1" dirty="0">
              <a:solidFill>
                <a:srgbClr val="FF0000"/>
              </a:solidFill>
              <a:latin typeface="Calibri" panose="020F0502020204030204" pitchFamily="34" charset="0"/>
            </a:endParaRPr>
          </a:p>
          <a:p>
            <a:r>
              <a:rPr lang="en-US" sz="1200" b="1" dirty="0">
                <a:latin typeface="Calibri" panose="020F0502020204030204" pitchFamily="34" charset="0"/>
              </a:rPr>
              <a:t>Benefits for ELs:</a:t>
            </a:r>
          </a:p>
          <a:p>
            <a:pPr marL="457148" indent="-298416">
              <a:buClr>
                <a:schemeClr val="dk1"/>
              </a:buClr>
              <a:buSzPct val="100000"/>
              <a:buFont typeface="Arial"/>
              <a:buChar char="●"/>
            </a:pPr>
            <a:r>
              <a:rPr lang="en-US" sz="1200" dirty="0">
                <a:solidFill>
                  <a:schemeClr val="dk1"/>
                </a:solidFill>
                <a:latin typeface="Calibri" panose="020F0502020204030204" pitchFamily="34" charset="0"/>
                <a:ea typeface="Calibri"/>
                <a:cs typeface="Calibri"/>
                <a:sym typeface="Calibri"/>
              </a:rPr>
              <a:t>Oral English language is modeled by peers.</a:t>
            </a:r>
          </a:p>
          <a:p>
            <a:pPr marL="457148" indent="-298416">
              <a:buClr>
                <a:schemeClr val="dk1"/>
              </a:buClr>
              <a:buSzPct val="100000"/>
              <a:buFont typeface="Arial"/>
              <a:buChar char="●"/>
            </a:pPr>
            <a:r>
              <a:rPr lang="en-US" sz="1200" dirty="0">
                <a:solidFill>
                  <a:schemeClr val="dk1"/>
                </a:solidFill>
                <a:latin typeface="Calibri" panose="020F0502020204030204" pitchFamily="34" charset="0"/>
                <a:ea typeface="Calibri"/>
                <a:cs typeface="Calibri"/>
                <a:sym typeface="Calibri"/>
              </a:rPr>
              <a:t>Students are provided the opportunity for structured talk.</a:t>
            </a:r>
          </a:p>
          <a:p>
            <a:pPr marL="457148" indent="-298416">
              <a:buClr>
                <a:schemeClr val="dk1"/>
              </a:buClr>
              <a:buSzPct val="100000"/>
              <a:buFont typeface="Arial"/>
              <a:buChar char="●"/>
            </a:pPr>
            <a:r>
              <a:rPr lang="en-US" sz="1200" dirty="0">
                <a:solidFill>
                  <a:schemeClr val="dk1"/>
                </a:solidFill>
                <a:latin typeface="Calibri" panose="020F0502020204030204" pitchFamily="34" charset="0"/>
                <a:ea typeface="Calibri"/>
                <a:cs typeface="Calibri"/>
                <a:sym typeface="Calibri"/>
              </a:rPr>
              <a:t>Students use prior knowledge to organize and make sense of words and concepts.</a:t>
            </a:r>
          </a:p>
          <a:p>
            <a:pPr marL="457148" indent="-298416">
              <a:buClr>
                <a:schemeClr val="dk1"/>
              </a:buClr>
              <a:buSzPct val="100000"/>
              <a:buFont typeface="Arial"/>
              <a:buChar char="●"/>
            </a:pPr>
            <a:r>
              <a:rPr lang="en-US" sz="1200" dirty="0">
                <a:solidFill>
                  <a:schemeClr val="dk1"/>
                </a:solidFill>
                <a:latin typeface="Calibri" panose="020F0502020204030204" pitchFamily="34" charset="0"/>
                <a:ea typeface="Calibri"/>
                <a:cs typeface="Calibri"/>
                <a:sym typeface="Calibri"/>
              </a:rPr>
              <a:t>Students may be required to defend their sorting by talking about the common features of the categories and how each specific term/phrase/indicator meets these criteria.</a:t>
            </a:r>
          </a:p>
          <a:p>
            <a:pPr marL="457148" indent="-298416">
              <a:buClr>
                <a:schemeClr val="dk1"/>
              </a:buClr>
              <a:buSzPct val="100000"/>
              <a:buFont typeface="Arial"/>
              <a:buChar char="●"/>
            </a:pPr>
            <a:r>
              <a:rPr lang="en-US" sz="1200" dirty="0">
                <a:solidFill>
                  <a:schemeClr val="dk1"/>
                </a:solidFill>
                <a:latin typeface="Calibri" panose="020F0502020204030204" pitchFamily="34" charset="0"/>
                <a:ea typeface="Calibri"/>
                <a:cs typeface="Calibri"/>
                <a:sym typeface="Calibri"/>
              </a:rPr>
              <a:t>Students at all levels use higher order thinking skills.</a:t>
            </a:r>
          </a:p>
          <a:p>
            <a:pPr marL="457148" indent="-317464">
              <a:buClr>
                <a:schemeClr val="dk1"/>
              </a:buClr>
              <a:buSzPct val="200000"/>
              <a:buFont typeface="Arial"/>
              <a:buChar char="●"/>
            </a:pPr>
            <a:r>
              <a:rPr lang="en-US" sz="1200" dirty="0">
                <a:solidFill>
                  <a:schemeClr val="dk1"/>
                </a:solidFill>
                <a:latin typeface="Calibri" panose="020F0502020204030204" pitchFamily="34" charset="0"/>
                <a:ea typeface="Calibri"/>
                <a:cs typeface="Calibri"/>
                <a:sym typeface="Calibri"/>
              </a:rPr>
              <a:t> Incorporates these best practices for ELs:</a:t>
            </a:r>
          </a:p>
          <a:p>
            <a:pPr marL="914298" lvl="1" indent="-298416">
              <a:buClr>
                <a:schemeClr val="dk1"/>
              </a:buClr>
              <a:buSzPct val="100000"/>
              <a:buFont typeface="Courier New"/>
              <a:buChar char="o"/>
            </a:pPr>
            <a:r>
              <a:rPr lang="en-US" sz="1200" dirty="0">
                <a:solidFill>
                  <a:schemeClr val="dk1"/>
                </a:solidFill>
                <a:latin typeface="Calibri" panose="020F0502020204030204" pitchFamily="34" charset="0"/>
                <a:ea typeface="Calibri"/>
                <a:cs typeface="Calibri"/>
                <a:sym typeface="Calibri"/>
              </a:rPr>
              <a:t>Activating prior knowledge.</a:t>
            </a:r>
          </a:p>
          <a:p>
            <a:pPr marL="914298" lvl="1" indent="-298416">
              <a:buClr>
                <a:schemeClr val="dk1"/>
              </a:buClr>
              <a:buSzPct val="100000"/>
              <a:buFont typeface="Courier New"/>
              <a:buChar char="o"/>
            </a:pPr>
            <a:r>
              <a:rPr lang="en-US" sz="1200" dirty="0">
                <a:solidFill>
                  <a:schemeClr val="dk1"/>
                </a:solidFill>
                <a:latin typeface="Calibri" panose="020F0502020204030204" pitchFamily="34" charset="0"/>
                <a:ea typeface="Calibri"/>
                <a:cs typeface="Calibri"/>
                <a:sym typeface="Calibri"/>
              </a:rPr>
              <a:t>Explicit vocabulary introduction/practice.</a:t>
            </a:r>
          </a:p>
          <a:p>
            <a:pPr marL="914298" lvl="1" indent="-298416">
              <a:buClr>
                <a:schemeClr val="dk1"/>
              </a:buClr>
              <a:buSzPct val="100000"/>
              <a:buFont typeface="Courier New"/>
              <a:buChar char="o"/>
            </a:pPr>
            <a:r>
              <a:rPr lang="en-US" sz="1200" dirty="0">
                <a:solidFill>
                  <a:schemeClr val="dk1"/>
                </a:solidFill>
                <a:latin typeface="Calibri" panose="020F0502020204030204" pitchFamily="34" charset="0"/>
                <a:ea typeface="Calibri"/>
                <a:cs typeface="Calibri"/>
                <a:sym typeface="Calibri"/>
              </a:rPr>
              <a:t>Preview of key concepts</a:t>
            </a:r>
            <a:r>
              <a:rPr lang="en-US" sz="1200" dirty="0" smtClean="0">
                <a:solidFill>
                  <a:schemeClr val="dk1"/>
                </a:solidFill>
                <a:latin typeface="Calibri" panose="020F0502020204030204" pitchFamily="34" charset="0"/>
                <a:ea typeface="Calibri"/>
                <a:cs typeface="Calibri"/>
                <a:sym typeface="Calibri"/>
              </a:rPr>
              <a:t>.</a:t>
            </a:r>
            <a:endParaRPr sz="1200" dirty="0">
              <a:latin typeface="Calibri" panose="020F0502020204030204" pitchFamily="34" charset="0"/>
            </a:endParaRPr>
          </a:p>
        </p:txBody>
      </p:sp>
      <p:sp>
        <p:nvSpPr>
          <p:cNvPr id="328" name="Shape 328"/>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59699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5" name="Shape 335"/>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r>
              <a:rPr lang="en-US" dirty="0"/>
              <a:t>Presenter:</a:t>
            </a:r>
          </a:p>
          <a:p>
            <a:pPr marL="457148" indent="-317464">
              <a:buClr>
                <a:srgbClr val="000000"/>
              </a:buClr>
              <a:buSzPct val="100000"/>
              <a:buFont typeface="Arial"/>
              <a:buChar char="●"/>
            </a:pPr>
            <a:r>
              <a:rPr lang="en-US" dirty="0"/>
              <a:t>Show this slide as participants are completing the closed sort to prompt academic discussion while </a:t>
            </a:r>
            <a:r>
              <a:rPr lang="en-US" dirty="0" smtClean="0"/>
              <a:t>completing </a:t>
            </a:r>
            <a:r>
              <a:rPr lang="en-US" dirty="0"/>
              <a:t>the activity.</a:t>
            </a:r>
          </a:p>
        </p:txBody>
      </p:sp>
      <p:sp>
        <p:nvSpPr>
          <p:cNvPr id="336" name="Shape 336"/>
          <p:cNvSpPr txBox="1">
            <a:spLocks noGrp="1"/>
          </p:cNvSpPr>
          <p:nvPr>
            <p:ph type="sldNum" idx="12"/>
          </p:nvPr>
        </p:nvSpPr>
        <p:spPr>
          <a:xfrm>
            <a:off x="3978133" y="8842030"/>
            <a:ext cx="3043200" cy="467099"/>
          </a:xfrm>
          <a:prstGeom prst="rect">
            <a:avLst/>
          </a:prstGeom>
        </p:spPr>
        <p:txBody>
          <a:bodyPr lIns="93289" tIns="46644" rIns="93289" bIns="46644" anchor="b" anchorCtr="0">
            <a:noAutofit/>
          </a:bodyPr>
          <a:lstStyle/>
          <a:p>
            <a:pPr>
              <a:buClr>
                <a:srgbClr val="000000"/>
              </a:buClr>
              <a:buSzPct val="25000"/>
            </a:pPr>
            <a:fld id="{00000000-1234-1234-1234-123412341234}" type="slidenum">
              <a:rPr lang="en-US"/>
              <a:pPr>
                <a:buClr>
                  <a:srgbClr val="000000"/>
                </a:buClr>
                <a:buSzPct val="25000"/>
              </a:pPr>
              <a:t>28</a:t>
            </a:fld>
            <a:endParaRPr lang="en-US" dirty="0"/>
          </a:p>
        </p:txBody>
      </p:sp>
    </p:spTree>
    <p:extLst>
      <p:ext uri="{BB962C8B-B14F-4D97-AF65-F5344CB8AC3E}">
        <p14:creationId xmlns:p14="http://schemas.microsoft.com/office/powerpoint/2010/main" val="40298003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4" name="Shape 344"/>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r>
              <a:rPr lang="en-US" dirty="0">
                <a:latin typeface="Calibri"/>
                <a:ea typeface="Calibri"/>
                <a:cs typeface="Calibri"/>
                <a:sym typeface="Calibri"/>
              </a:rPr>
              <a:t>Presenter:</a:t>
            </a:r>
          </a:p>
          <a:p>
            <a:pPr marL="457148" indent="-304766">
              <a:buClr>
                <a:srgbClr val="000000"/>
              </a:buClr>
              <a:buSzPct val="100000"/>
              <a:buFont typeface="Arial"/>
              <a:buChar char="●"/>
            </a:pPr>
            <a:r>
              <a:rPr lang="en-US" dirty="0">
                <a:latin typeface="Calibri"/>
                <a:ea typeface="Calibri"/>
                <a:cs typeface="Calibri"/>
                <a:sym typeface="Calibri"/>
              </a:rPr>
              <a:t>Groups that did SMP 1 should check their accuracy, make changes (if needed), and discuss their results.</a:t>
            </a:r>
          </a:p>
        </p:txBody>
      </p:sp>
      <p:sp>
        <p:nvSpPr>
          <p:cNvPr id="345" name="Shape 345"/>
          <p:cNvSpPr txBox="1">
            <a:spLocks noGrp="1"/>
          </p:cNvSpPr>
          <p:nvPr>
            <p:ph type="sldNum" idx="12"/>
          </p:nvPr>
        </p:nvSpPr>
        <p:spPr>
          <a:xfrm>
            <a:off x="3978133" y="8842030"/>
            <a:ext cx="3043200" cy="467099"/>
          </a:xfrm>
          <a:prstGeom prst="rect">
            <a:avLst/>
          </a:prstGeom>
        </p:spPr>
        <p:txBody>
          <a:bodyPr lIns="93289" tIns="46644" rIns="93289" bIns="46644" anchor="b" anchorCtr="0">
            <a:noAutofit/>
          </a:bodyPr>
          <a:lstStyle/>
          <a:p>
            <a:pPr>
              <a:buClr>
                <a:srgbClr val="000000"/>
              </a:buClr>
              <a:buSzPct val="25000"/>
            </a:pPr>
            <a:fld id="{00000000-1234-1234-1234-123412341234}" type="slidenum">
              <a:rPr lang="en-US"/>
              <a:pPr>
                <a:buClr>
                  <a:srgbClr val="000000"/>
                </a:buClr>
                <a:buSzPct val="25000"/>
              </a:pPr>
              <a:t>29</a:t>
            </a:fld>
            <a:endParaRPr lang="en-US" dirty="0"/>
          </a:p>
        </p:txBody>
      </p:sp>
    </p:spTree>
    <p:extLst>
      <p:ext uri="{BB962C8B-B14F-4D97-AF65-F5344CB8AC3E}">
        <p14:creationId xmlns:p14="http://schemas.microsoft.com/office/powerpoint/2010/main" val="2880144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21" name="Shape 121"/>
          <p:cNvSpPr txBox="1">
            <a:spLocks noGrp="1"/>
          </p:cNvSpPr>
          <p:nvPr>
            <p:ph type="body" idx="1"/>
          </p:nvPr>
        </p:nvSpPr>
        <p:spPr>
          <a:xfrm>
            <a:off x="702312" y="4480004"/>
            <a:ext cx="5618399" cy="3665398"/>
          </a:xfrm>
          <a:prstGeom prst="rect">
            <a:avLst/>
          </a:prstGeom>
          <a:noFill/>
          <a:ln>
            <a:noFill/>
          </a:ln>
        </p:spPr>
        <p:txBody>
          <a:bodyPr lIns="93289" tIns="46644" rIns="93289" bIns="46644" anchor="t" anchorCtr="0">
            <a:noAutofit/>
          </a:bodyPr>
          <a:lstStyle/>
          <a:p>
            <a:pPr>
              <a:buClr>
                <a:schemeClr val="dk1"/>
              </a:buClr>
              <a:buSzPct val="25000"/>
            </a:pPr>
            <a:r>
              <a:rPr lang="en-US" dirty="0">
                <a:solidFill>
                  <a:schemeClr val="dk1"/>
                </a:solidFill>
                <a:latin typeface="Calibri"/>
                <a:ea typeface="Calibri"/>
                <a:cs typeface="Calibri"/>
                <a:sym typeface="Calibri"/>
              </a:rPr>
              <a:t>Presenter:</a:t>
            </a:r>
          </a:p>
          <a:p>
            <a:pPr marL="457148" indent="-304766">
              <a:buClr>
                <a:schemeClr val="dk1"/>
              </a:buClr>
              <a:buSzPct val="100000"/>
              <a:buFont typeface="Arial"/>
              <a:buChar char="●"/>
            </a:pPr>
            <a:r>
              <a:rPr lang="en-US" dirty="0">
                <a:solidFill>
                  <a:schemeClr val="dk1"/>
                </a:solidFill>
                <a:latin typeface="Calibri"/>
                <a:ea typeface="Calibri"/>
                <a:cs typeface="Calibri"/>
                <a:sym typeface="Calibri"/>
              </a:rPr>
              <a:t>Traditional Think-Pair-Share: volunteers share ideas with whole group.</a:t>
            </a:r>
          </a:p>
          <a:p>
            <a:pPr marL="457148" indent="-304766">
              <a:buClr>
                <a:schemeClr val="dk1"/>
              </a:buClr>
              <a:buSzPct val="100000"/>
              <a:buFont typeface="Arial"/>
              <a:buChar char="●"/>
            </a:pPr>
            <a:r>
              <a:rPr lang="en-US" dirty="0">
                <a:solidFill>
                  <a:schemeClr val="dk1"/>
                </a:solidFill>
                <a:latin typeface="Calibri"/>
                <a:ea typeface="Calibri"/>
                <a:cs typeface="Calibri"/>
                <a:sym typeface="Calibri"/>
              </a:rPr>
              <a:t>Adaptation of “Stand and Share” (Kagan) engages more learners.</a:t>
            </a:r>
          </a:p>
          <a:p>
            <a:pPr marL="457148" indent="-304766">
              <a:buClr>
                <a:schemeClr val="dk1"/>
              </a:buClr>
              <a:buSzPct val="100000"/>
              <a:buFont typeface="Arial"/>
              <a:buChar char="●"/>
            </a:pPr>
            <a:r>
              <a:rPr lang="en-US" dirty="0">
                <a:solidFill>
                  <a:schemeClr val="dk1"/>
                </a:solidFill>
                <a:latin typeface="Calibri"/>
                <a:ea typeface="Calibri"/>
                <a:cs typeface="Calibri"/>
                <a:sym typeface="Calibri"/>
              </a:rPr>
              <a:t>Read the sentence frames.</a:t>
            </a:r>
          </a:p>
          <a:p>
            <a:pPr marL="457148" indent="-304766">
              <a:buClr>
                <a:schemeClr val="dk1"/>
              </a:buClr>
              <a:buSzPct val="100000"/>
              <a:buFont typeface="Arial"/>
              <a:buChar char="●"/>
            </a:pPr>
            <a:r>
              <a:rPr lang="en-US" dirty="0">
                <a:solidFill>
                  <a:schemeClr val="dk1"/>
                </a:solidFill>
                <a:latin typeface="Calibri"/>
                <a:ea typeface="Calibri"/>
                <a:cs typeface="Calibri"/>
                <a:sym typeface="Calibri"/>
              </a:rPr>
              <a:t>Think of how you might share your most important learning using one of these frames.  </a:t>
            </a:r>
            <a:r>
              <a:rPr lang="en-US" b="1" dirty="0">
                <a:solidFill>
                  <a:srgbClr val="2E59B0"/>
                </a:solidFill>
                <a:latin typeface="Calibri"/>
                <a:ea typeface="Calibri"/>
                <a:cs typeface="Calibri"/>
                <a:sym typeface="Calibri"/>
              </a:rPr>
              <a:t>Allow approximately 10 seconds to do this and mention that appropriate think time is being modeled.  </a:t>
            </a:r>
          </a:p>
          <a:p>
            <a:pPr marL="457148" indent="-304766">
              <a:buClr>
                <a:srgbClr val="000000"/>
              </a:buClr>
              <a:buSzPct val="100000"/>
              <a:buFont typeface="Arial"/>
              <a:buChar char="●"/>
            </a:pPr>
            <a:r>
              <a:rPr lang="en-US" dirty="0">
                <a:solidFill>
                  <a:schemeClr val="dk1"/>
                </a:solidFill>
                <a:latin typeface="Calibri"/>
                <a:ea typeface="Calibri"/>
                <a:cs typeface="Calibri"/>
                <a:sym typeface="Calibri"/>
              </a:rPr>
              <a:t>Ask everyone to stand; assure audience this is a volunteer activity.</a:t>
            </a:r>
          </a:p>
          <a:p>
            <a:pPr marL="457148" indent="-304766">
              <a:buClr>
                <a:srgbClr val="000000"/>
              </a:buClr>
              <a:buSzPct val="100000"/>
              <a:buFont typeface="Arial"/>
              <a:buChar char="●"/>
            </a:pPr>
            <a:r>
              <a:rPr lang="en-US" dirty="0">
                <a:solidFill>
                  <a:schemeClr val="dk1"/>
                </a:solidFill>
                <a:latin typeface="Calibri"/>
                <a:ea typeface="Calibri"/>
                <a:cs typeface="Calibri"/>
                <a:sym typeface="Calibri"/>
              </a:rPr>
              <a:t>One person shares; others sit if they had the same/similar idea.</a:t>
            </a:r>
          </a:p>
          <a:p>
            <a:pPr marL="914298" lvl="1" indent="-304766">
              <a:buClr>
                <a:srgbClr val="000000"/>
              </a:buClr>
              <a:buSzPct val="100000"/>
              <a:buFont typeface="Courier New"/>
              <a:buChar char="o"/>
            </a:pPr>
            <a:r>
              <a:rPr lang="en-US" dirty="0">
                <a:solidFill>
                  <a:schemeClr val="dk1"/>
                </a:solidFill>
                <a:latin typeface="Calibri"/>
                <a:ea typeface="Calibri"/>
                <a:cs typeface="Calibri"/>
                <a:sym typeface="Calibri"/>
              </a:rPr>
              <a:t>The person sharing calls on the next person to share.</a:t>
            </a:r>
          </a:p>
          <a:p>
            <a:pPr marL="914298" lvl="1" indent="-304766">
              <a:buClr>
                <a:srgbClr val="000000"/>
              </a:buClr>
              <a:buSzPct val="100000"/>
              <a:buFont typeface="Courier New"/>
              <a:buChar char="o"/>
            </a:pPr>
            <a:r>
              <a:rPr lang="en-US" dirty="0">
                <a:solidFill>
                  <a:schemeClr val="dk1"/>
                </a:solidFill>
                <a:latin typeface="Calibri"/>
                <a:ea typeface="Calibri"/>
                <a:cs typeface="Calibri"/>
                <a:sym typeface="Calibri"/>
              </a:rPr>
              <a:t>Speakers need to speak to audience, not the presenter.</a:t>
            </a:r>
          </a:p>
          <a:p>
            <a:pPr marL="152383">
              <a:buClr>
                <a:srgbClr val="000000"/>
              </a:buClr>
              <a:buSzPct val="25000"/>
            </a:pPr>
            <a:r>
              <a:rPr lang="en-US" b="1" dirty="0">
                <a:solidFill>
                  <a:schemeClr val="dk1"/>
                </a:solidFill>
                <a:latin typeface="Calibri"/>
                <a:ea typeface="Calibri"/>
                <a:cs typeface="Calibri"/>
                <a:sym typeface="Calibri"/>
              </a:rPr>
              <a:t>This should take about 5 minutes.</a:t>
            </a:r>
          </a:p>
          <a:p>
            <a:pPr>
              <a:buClr>
                <a:schemeClr val="dk1"/>
              </a:buClr>
              <a:buSzPct val="25000"/>
            </a:pPr>
            <a:r>
              <a:rPr lang="en-US" dirty="0">
                <a:solidFill>
                  <a:schemeClr val="dk1"/>
                </a:solidFill>
                <a:latin typeface="Calibri"/>
                <a:ea typeface="Calibri"/>
                <a:cs typeface="Calibri"/>
                <a:sym typeface="Calibri"/>
              </a:rPr>
              <a:t>BENEFITS for ELs:</a:t>
            </a:r>
          </a:p>
          <a:p>
            <a:pPr>
              <a:buClr>
                <a:schemeClr val="dk1"/>
              </a:buClr>
              <a:buSzPct val="25000"/>
            </a:pPr>
            <a:r>
              <a:rPr lang="en-US" u="sng" dirty="0">
                <a:solidFill>
                  <a:schemeClr val="dk1"/>
                </a:solidFill>
                <a:latin typeface="Calibri"/>
                <a:ea typeface="Calibri"/>
                <a:cs typeface="Calibri"/>
                <a:sym typeface="Calibri"/>
              </a:rPr>
              <a:t>Sentence Frames</a:t>
            </a:r>
          </a:p>
          <a:p>
            <a:pPr marL="628580" indent="-171431">
              <a:buClr>
                <a:schemeClr val="dk1"/>
              </a:buClr>
              <a:buSzPct val="100000"/>
              <a:buFont typeface="Arial"/>
              <a:buChar char="●"/>
            </a:pPr>
            <a:r>
              <a:rPr lang="en-US" dirty="0">
                <a:solidFill>
                  <a:schemeClr val="dk1"/>
                </a:solidFill>
                <a:latin typeface="Calibri"/>
                <a:ea typeface="Calibri"/>
                <a:cs typeface="Calibri"/>
                <a:sym typeface="Calibri"/>
              </a:rPr>
              <a:t>Gives a starting point as well as provides modeling for the range of learners.</a:t>
            </a:r>
          </a:p>
          <a:p>
            <a:pPr marL="628580" indent="-171431">
              <a:buClr>
                <a:schemeClr val="dk1"/>
              </a:buClr>
              <a:buSzPct val="100000"/>
              <a:buFont typeface="Arial"/>
              <a:buChar char="●"/>
            </a:pPr>
            <a:r>
              <a:rPr lang="en-US" dirty="0">
                <a:solidFill>
                  <a:schemeClr val="dk1"/>
                </a:solidFill>
                <a:latin typeface="Calibri"/>
                <a:ea typeface="Calibri"/>
                <a:cs typeface="Calibri"/>
                <a:sym typeface="Calibri"/>
              </a:rPr>
              <a:t>Teacher hears all statements.</a:t>
            </a:r>
          </a:p>
          <a:p>
            <a:pPr marL="628580" indent="-171431">
              <a:buClr>
                <a:schemeClr val="dk1"/>
              </a:buClr>
              <a:buSzPct val="100000"/>
              <a:buFont typeface="Arial"/>
              <a:buChar char="●"/>
            </a:pPr>
            <a:r>
              <a:rPr lang="en-US" dirty="0">
                <a:solidFill>
                  <a:schemeClr val="dk1"/>
                </a:solidFill>
                <a:latin typeface="Calibri"/>
                <a:ea typeface="Calibri"/>
                <a:cs typeface="Calibri"/>
                <a:sym typeface="Calibri"/>
              </a:rPr>
              <a:t>Recommend writing the sentences in the order of complexity: simplest on the top.</a:t>
            </a:r>
          </a:p>
          <a:p>
            <a:pPr marL="628580" indent="-171431">
              <a:buClr>
                <a:schemeClr val="dk1"/>
              </a:buClr>
              <a:buSzPct val="100000"/>
              <a:buFont typeface="Arial"/>
              <a:buChar char="●"/>
            </a:pPr>
            <a:r>
              <a:rPr lang="en-US" dirty="0">
                <a:solidFill>
                  <a:schemeClr val="dk1"/>
                </a:solidFill>
                <a:latin typeface="Calibri"/>
                <a:ea typeface="Calibri"/>
                <a:cs typeface="Calibri"/>
                <a:sym typeface="Calibri"/>
              </a:rPr>
              <a:t>Sentence frames and oral language practice provide models that can later be applied to writing.</a:t>
            </a:r>
          </a:p>
          <a:p>
            <a:pPr marL="628580" indent="-171431">
              <a:buClr>
                <a:schemeClr val="dk1"/>
              </a:buClr>
              <a:buSzPct val="100000"/>
              <a:buFont typeface="Arial"/>
              <a:buChar char="●"/>
            </a:pPr>
            <a:r>
              <a:rPr lang="en-US" dirty="0">
                <a:solidFill>
                  <a:schemeClr val="dk1"/>
                </a:solidFill>
                <a:latin typeface="Calibri"/>
                <a:ea typeface="Calibri"/>
                <a:cs typeface="Calibri"/>
                <a:sym typeface="Calibri"/>
              </a:rPr>
              <a:t>Promote additional sentence variety:</a:t>
            </a:r>
          </a:p>
          <a:p>
            <a:pPr marL="914298" lvl="1" indent="-76191">
              <a:buClr>
                <a:schemeClr val="dk1"/>
              </a:buClr>
              <a:buSzPct val="100000"/>
              <a:buFont typeface="Courier New"/>
              <a:buChar char="o"/>
            </a:pPr>
            <a:r>
              <a:rPr lang="en-US" dirty="0">
                <a:solidFill>
                  <a:schemeClr val="dk1"/>
                </a:solidFill>
                <a:latin typeface="Calibri"/>
                <a:ea typeface="Calibri"/>
                <a:cs typeface="Calibri"/>
                <a:sym typeface="Calibri"/>
              </a:rPr>
              <a:t>Use more than sentence starters.</a:t>
            </a:r>
          </a:p>
          <a:p>
            <a:pPr marL="914298" lvl="1" indent="-76191">
              <a:buClr>
                <a:schemeClr val="dk1"/>
              </a:buClr>
              <a:buSzPct val="100000"/>
              <a:buFont typeface="Courier New"/>
              <a:buChar char="o"/>
            </a:pPr>
            <a:r>
              <a:rPr lang="en-US" dirty="0">
                <a:solidFill>
                  <a:schemeClr val="dk1"/>
                </a:solidFill>
                <a:latin typeface="Calibri"/>
                <a:ea typeface="Calibri"/>
                <a:cs typeface="Calibri"/>
                <a:sym typeface="Calibri"/>
              </a:rPr>
              <a:t>Provide omissions at the beginning of a sentence.</a:t>
            </a:r>
          </a:p>
          <a:p>
            <a:pPr marL="914298" lvl="1" indent="-76191">
              <a:buClr>
                <a:schemeClr val="dk1"/>
              </a:buClr>
              <a:buSzPct val="100000"/>
              <a:buFont typeface="Courier New"/>
              <a:buChar char="o"/>
            </a:pPr>
            <a:r>
              <a:rPr lang="en-US" dirty="0">
                <a:solidFill>
                  <a:schemeClr val="dk1"/>
                </a:solidFill>
                <a:latin typeface="Calibri"/>
                <a:ea typeface="Calibri"/>
                <a:cs typeface="Calibri"/>
                <a:sym typeface="Calibri"/>
              </a:rPr>
              <a:t>Model varied syntax to promote development of complex language; transferable to writing. </a:t>
            </a:r>
          </a:p>
          <a:p>
            <a:pPr marL="628580" indent="-171431">
              <a:buClr>
                <a:schemeClr val="dk1"/>
              </a:buClr>
              <a:buSzPct val="100000"/>
              <a:buFont typeface="Arial"/>
              <a:buChar char="●"/>
            </a:pPr>
            <a:r>
              <a:rPr lang="en-US" dirty="0">
                <a:solidFill>
                  <a:schemeClr val="dk1"/>
                </a:solidFill>
                <a:latin typeface="Calibri"/>
                <a:ea typeface="Calibri"/>
                <a:cs typeface="Calibri"/>
                <a:sym typeface="Calibri"/>
              </a:rPr>
              <a:t>Consider the audience when constructing sentence frames; i.e., with younger ELs use only 2 or 3.</a:t>
            </a:r>
          </a:p>
          <a:p>
            <a:pPr marL="628580" indent="-171431">
              <a:buClr>
                <a:schemeClr val="dk1"/>
              </a:buClr>
              <a:buSzPct val="100000"/>
              <a:buFont typeface="Arial"/>
              <a:buChar char="●"/>
            </a:pPr>
            <a:r>
              <a:rPr lang="en-US" dirty="0">
                <a:solidFill>
                  <a:schemeClr val="dk1"/>
                </a:solidFill>
                <a:latin typeface="Calibri"/>
                <a:ea typeface="Calibri"/>
                <a:cs typeface="Calibri"/>
                <a:sym typeface="Calibri"/>
              </a:rPr>
              <a:t>Use color:</a:t>
            </a:r>
          </a:p>
          <a:p>
            <a:pPr marL="914298" lvl="1" indent="-76191">
              <a:buClr>
                <a:schemeClr val="dk1"/>
              </a:buClr>
              <a:buSzPct val="100000"/>
              <a:buFont typeface="Courier New"/>
              <a:buChar char="o"/>
            </a:pPr>
            <a:r>
              <a:rPr lang="en-US" dirty="0">
                <a:solidFill>
                  <a:schemeClr val="dk1"/>
                </a:solidFill>
                <a:latin typeface="Calibri"/>
                <a:ea typeface="Calibri"/>
                <a:cs typeface="Calibri"/>
                <a:sym typeface="Calibri"/>
              </a:rPr>
              <a:t>Separates frames.</a:t>
            </a:r>
          </a:p>
          <a:p>
            <a:pPr marL="914298" lvl="1" indent="-76191">
              <a:buClr>
                <a:schemeClr val="dk1"/>
              </a:buClr>
              <a:buSzPct val="100000"/>
              <a:buFont typeface="Courier New"/>
              <a:buChar char="o"/>
            </a:pPr>
            <a:r>
              <a:rPr lang="en-US" dirty="0">
                <a:solidFill>
                  <a:schemeClr val="dk1"/>
                </a:solidFill>
                <a:latin typeface="Calibri"/>
                <a:ea typeface="Calibri"/>
                <a:cs typeface="Calibri"/>
                <a:sym typeface="Calibri"/>
              </a:rPr>
              <a:t>Can indicate level of difficulty.</a:t>
            </a:r>
          </a:p>
          <a:p>
            <a:pPr marL="628580" indent="-171431">
              <a:buClr>
                <a:schemeClr val="dk1"/>
              </a:buClr>
              <a:buSzPct val="100000"/>
              <a:buFont typeface="Calibri"/>
              <a:buChar char="●"/>
            </a:pPr>
            <a:r>
              <a:rPr lang="en-US" i="1" dirty="0">
                <a:solidFill>
                  <a:schemeClr val="dk1"/>
                </a:solidFill>
                <a:latin typeface="Calibri"/>
                <a:ea typeface="Calibri"/>
                <a:cs typeface="Calibri"/>
                <a:sym typeface="Calibri"/>
              </a:rPr>
              <a:t>Note: When asking students to share learning, use “I learned </a:t>
            </a:r>
            <a:r>
              <a:rPr lang="en-US" i="1" u="sng" dirty="0">
                <a:solidFill>
                  <a:schemeClr val="dk1"/>
                </a:solidFill>
                <a:latin typeface="Calibri"/>
                <a:ea typeface="Calibri"/>
                <a:cs typeface="Calibri"/>
                <a:sym typeface="Calibri"/>
              </a:rPr>
              <a:t>that</a:t>
            </a:r>
            <a:r>
              <a:rPr lang="en-US" i="1" dirty="0">
                <a:solidFill>
                  <a:schemeClr val="dk1"/>
                </a:solidFill>
                <a:latin typeface="Calibri"/>
                <a:ea typeface="Calibri"/>
                <a:cs typeface="Calibri"/>
                <a:sym typeface="Calibri"/>
              </a:rPr>
              <a:t>” rather than “I learned” so that students are forced to express a complete idea, either an important fact, or better yet, a statement of understanding.  Otherwise students will say I learned “about” a topic or “how”.  Neither require statement of important learning. </a:t>
            </a:r>
          </a:p>
          <a:p>
            <a:pPr>
              <a:buClr>
                <a:schemeClr val="dk1"/>
              </a:buClr>
              <a:buSzPct val="25000"/>
            </a:pPr>
            <a:r>
              <a:rPr lang="en-US" u="sng" dirty="0">
                <a:solidFill>
                  <a:schemeClr val="dk1"/>
                </a:solidFill>
                <a:latin typeface="Calibri"/>
                <a:ea typeface="Calibri"/>
                <a:cs typeface="Calibri"/>
                <a:sym typeface="Calibri"/>
              </a:rPr>
              <a:t>Adapted Stand and Share (Kagan)</a:t>
            </a:r>
          </a:p>
          <a:p>
            <a:pPr marL="628580" indent="-171431">
              <a:buClr>
                <a:schemeClr val="dk1"/>
              </a:buClr>
              <a:buSzPct val="100000"/>
              <a:buFont typeface="Arial"/>
              <a:buChar char="●"/>
            </a:pPr>
            <a:r>
              <a:rPr lang="en-US" dirty="0">
                <a:solidFill>
                  <a:schemeClr val="dk1"/>
                </a:solidFill>
                <a:latin typeface="Calibri"/>
                <a:ea typeface="Calibri"/>
                <a:cs typeface="Calibri"/>
                <a:sym typeface="Calibri"/>
              </a:rPr>
              <a:t>Opportunity for rehearsal, repetition, building comprehension, and hearing other ideas.</a:t>
            </a:r>
          </a:p>
          <a:p>
            <a:pPr marL="628580" indent="-171431">
              <a:buClr>
                <a:schemeClr val="dk1"/>
              </a:buClr>
              <a:buSzPct val="100000"/>
              <a:buFont typeface="Arial"/>
              <a:buChar char="●"/>
            </a:pPr>
            <a:r>
              <a:rPr lang="en-US" dirty="0">
                <a:solidFill>
                  <a:schemeClr val="dk1"/>
                </a:solidFill>
                <a:latin typeface="Calibri"/>
                <a:ea typeface="Calibri"/>
                <a:cs typeface="Calibri"/>
                <a:sym typeface="Calibri"/>
              </a:rPr>
              <a:t>Used at the beginning of class provides review of previous learning as well as an orientation for students who were absent the day before.</a:t>
            </a:r>
          </a:p>
          <a:p>
            <a:pPr marL="628580" indent="-171431">
              <a:buClr>
                <a:schemeClr val="dk1"/>
              </a:buClr>
              <a:buSzPct val="100000"/>
              <a:buFont typeface="Arial"/>
              <a:buChar char="●"/>
            </a:pPr>
            <a:r>
              <a:rPr lang="en-US" dirty="0">
                <a:solidFill>
                  <a:schemeClr val="dk1"/>
                </a:solidFill>
                <a:latin typeface="Calibri"/>
                <a:ea typeface="Calibri"/>
                <a:cs typeface="Calibri"/>
                <a:sym typeface="Calibri"/>
              </a:rPr>
              <a:t>Used at the end of class, promotes summary statements; encapsulation of essential learning.</a:t>
            </a:r>
          </a:p>
          <a:p>
            <a:pPr marL="628580" indent="-171431">
              <a:buClr>
                <a:schemeClr val="dk1"/>
              </a:buClr>
              <a:buSzPct val="100000"/>
              <a:buFont typeface="Arial"/>
              <a:buChar char="●"/>
            </a:pPr>
            <a:r>
              <a:rPr lang="en-US" dirty="0">
                <a:solidFill>
                  <a:schemeClr val="dk1"/>
                </a:solidFill>
                <a:latin typeface="Calibri"/>
                <a:ea typeface="Calibri"/>
                <a:cs typeface="Calibri"/>
                <a:sym typeface="Calibri"/>
              </a:rPr>
              <a:t>Productive use of class time: </a:t>
            </a:r>
          </a:p>
          <a:p>
            <a:pPr marL="914298" lvl="1" indent="-76191">
              <a:buClr>
                <a:schemeClr val="dk1"/>
              </a:buClr>
              <a:buSzPct val="100000"/>
              <a:buFont typeface="Courier New"/>
              <a:buChar char="o"/>
            </a:pPr>
            <a:r>
              <a:rPr lang="en-US" dirty="0">
                <a:solidFill>
                  <a:schemeClr val="dk1"/>
                </a:solidFill>
                <a:latin typeface="Calibri"/>
                <a:ea typeface="Calibri"/>
                <a:cs typeface="Calibri"/>
                <a:sym typeface="Calibri"/>
              </a:rPr>
              <a:t>Beginning of class: “bell ringer” activity; students not present do not miss essential new learning.</a:t>
            </a:r>
          </a:p>
          <a:p>
            <a:pPr marL="914298" lvl="1" indent="-76191">
              <a:buClr>
                <a:schemeClr val="dk1"/>
              </a:buClr>
              <a:buSzPct val="100000"/>
              <a:buFont typeface="Courier New"/>
              <a:buChar char="o"/>
            </a:pPr>
            <a:r>
              <a:rPr lang="en-US" dirty="0">
                <a:solidFill>
                  <a:schemeClr val="dk1"/>
                </a:solidFill>
                <a:latin typeface="Calibri"/>
                <a:ea typeface="Calibri"/>
                <a:cs typeface="Calibri"/>
                <a:sym typeface="Calibri"/>
              </a:rPr>
              <a:t>During class: encourages engagement and physical activity; reinforces new learning.</a:t>
            </a:r>
          </a:p>
          <a:p>
            <a:pPr marL="914298" lvl="1" indent="-76191">
              <a:buClr>
                <a:schemeClr val="dk1"/>
              </a:buClr>
              <a:buSzPct val="100000"/>
              <a:buFont typeface="Courier New"/>
              <a:buChar char="o"/>
            </a:pPr>
            <a:r>
              <a:rPr lang="en-US" dirty="0">
                <a:solidFill>
                  <a:schemeClr val="dk1"/>
                </a:solidFill>
                <a:latin typeface="Calibri"/>
                <a:ea typeface="Calibri"/>
                <a:cs typeface="Calibri"/>
                <a:sym typeface="Calibri"/>
              </a:rPr>
              <a:t>End of class period: for older students eliminates ‘packing up/checking out’ before the bell; for younger students utilizes every moment including just before lunch, recess or dismissal.</a:t>
            </a:r>
          </a:p>
          <a:p>
            <a:pPr>
              <a:buClr>
                <a:schemeClr val="dk1"/>
              </a:buClr>
              <a:buSzPct val="100000"/>
            </a:pPr>
            <a:r>
              <a:rPr lang="en-US" b="1" dirty="0">
                <a:solidFill>
                  <a:schemeClr val="dk1"/>
                </a:solidFill>
                <a:latin typeface="Calibri"/>
                <a:ea typeface="Calibri"/>
                <a:cs typeface="Calibri"/>
                <a:sym typeface="Calibri"/>
              </a:rPr>
              <a:t>Tips:</a:t>
            </a:r>
          </a:p>
          <a:p>
            <a:pPr marL="552388" indent="-171431">
              <a:buClr>
                <a:schemeClr val="dk1"/>
              </a:buClr>
              <a:buSzPct val="100000"/>
              <a:buFont typeface="Arial" panose="020B0604020202020204" pitchFamily="34" charset="0"/>
              <a:buChar char="•"/>
            </a:pPr>
            <a:r>
              <a:rPr lang="en-US" i="1" dirty="0">
                <a:solidFill>
                  <a:schemeClr val="dk1"/>
                </a:solidFill>
                <a:latin typeface="Calibri"/>
                <a:ea typeface="Calibri"/>
                <a:cs typeface="Calibri"/>
                <a:sym typeface="Calibri"/>
              </a:rPr>
              <a:t>Use when students need to move.</a:t>
            </a:r>
          </a:p>
          <a:p>
            <a:pPr marL="552388" indent="-171431">
              <a:buClr>
                <a:schemeClr val="dk1"/>
              </a:buClr>
              <a:buSzPct val="100000"/>
              <a:buFont typeface="Arial" panose="020B0604020202020204" pitchFamily="34" charset="0"/>
              <a:buChar char="•"/>
            </a:pPr>
            <a:r>
              <a:rPr lang="en-US" i="1" dirty="0">
                <a:solidFill>
                  <a:schemeClr val="dk1"/>
                </a:solidFill>
                <a:latin typeface="Calibri"/>
                <a:ea typeface="Calibri"/>
                <a:cs typeface="Calibri"/>
                <a:sym typeface="Calibri"/>
              </a:rPr>
              <a:t>Use at the beginning of class to review previous learning.</a:t>
            </a:r>
          </a:p>
          <a:p>
            <a:pPr marL="552388" indent="-171431">
              <a:buClr>
                <a:schemeClr val="dk1"/>
              </a:buClr>
              <a:buSzPct val="100000"/>
              <a:buFont typeface="Arial" panose="020B0604020202020204" pitchFamily="34" charset="0"/>
              <a:buChar char="•"/>
            </a:pPr>
            <a:r>
              <a:rPr lang="en-US" i="1" dirty="0">
                <a:solidFill>
                  <a:schemeClr val="dk1"/>
                </a:solidFill>
                <a:latin typeface="Calibri"/>
                <a:ea typeface="Calibri"/>
                <a:cs typeface="Calibri"/>
                <a:sym typeface="Calibri"/>
              </a:rPr>
              <a:t>Use at the end of class to reflect on essential learning.</a:t>
            </a:r>
          </a:p>
          <a:p>
            <a:pPr marL="552388" indent="-171431">
              <a:buClr>
                <a:schemeClr val="dk1"/>
              </a:buClr>
              <a:buSzPct val="100000"/>
              <a:buFont typeface="Arial" panose="020B0604020202020204" pitchFamily="34" charset="0"/>
              <a:buChar char="•"/>
            </a:pPr>
            <a:r>
              <a:rPr lang="en-US" i="1" dirty="0">
                <a:solidFill>
                  <a:schemeClr val="dk1"/>
                </a:solidFill>
                <a:latin typeface="Calibri"/>
                <a:ea typeface="Calibri"/>
                <a:cs typeface="Calibri"/>
                <a:sym typeface="Calibri"/>
              </a:rPr>
              <a:t>Use to support language development but do not use them all the time.</a:t>
            </a:r>
          </a:p>
          <a:p>
            <a:pPr marL="552388" indent="-171431">
              <a:buClr>
                <a:schemeClr val="dk1"/>
              </a:buClr>
              <a:buSzPct val="100000"/>
              <a:buFont typeface="Arial" panose="020B0604020202020204" pitchFamily="34" charset="0"/>
              <a:buChar char="•"/>
            </a:pPr>
            <a:r>
              <a:rPr lang="en-US" i="1" dirty="0">
                <a:solidFill>
                  <a:schemeClr val="dk1"/>
                </a:solidFill>
                <a:latin typeface="Calibri"/>
                <a:ea typeface="Calibri"/>
                <a:cs typeface="Calibri"/>
                <a:sym typeface="Calibri"/>
              </a:rPr>
              <a:t>Write to specifically support the content.</a:t>
            </a:r>
          </a:p>
          <a:p>
            <a:pPr marL="552388" indent="-171431">
              <a:buClr>
                <a:schemeClr val="dk1"/>
              </a:buClr>
              <a:buSzPct val="100000"/>
              <a:buFont typeface="Arial" panose="020B0604020202020204" pitchFamily="34" charset="0"/>
              <a:buChar char="•"/>
            </a:pPr>
            <a:r>
              <a:rPr lang="en-US" i="1" dirty="0">
                <a:solidFill>
                  <a:schemeClr val="dk1"/>
                </a:solidFill>
                <a:latin typeface="Calibri"/>
                <a:ea typeface="Calibri"/>
                <a:cs typeface="Calibri"/>
                <a:sym typeface="Calibri"/>
              </a:rPr>
              <a:t>Observe to make sure most reserved students are ready.</a:t>
            </a:r>
          </a:p>
          <a:p>
            <a:pPr marL="552388" indent="-171431">
              <a:buClr>
                <a:schemeClr val="dk1"/>
              </a:buClr>
              <a:buSzPct val="100000"/>
              <a:buFont typeface="Arial" panose="020B0604020202020204" pitchFamily="34" charset="0"/>
              <a:buChar char="•"/>
            </a:pPr>
            <a:r>
              <a:rPr lang="en-US" i="1" dirty="0">
                <a:solidFill>
                  <a:schemeClr val="dk1"/>
                </a:solidFill>
                <a:latin typeface="Calibri"/>
                <a:ea typeface="Calibri"/>
                <a:cs typeface="Calibri"/>
                <a:sym typeface="Calibri"/>
              </a:rPr>
              <a:t>Observe to seek out students who regularly sit before sharing and appoint them to share first.</a:t>
            </a:r>
          </a:p>
          <a:p>
            <a:pPr marL="552388" indent="-171431">
              <a:buClr>
                <a:schemeClr val="dk1"/>
              </a:buClr>
              <a:buSzPct val="100000"/>
              <a:buFont typeface="Arial" panose="020B0604020202020204" pitchFamily="34" charset="0"/>
              <a:buChar char="•"/>
            </a:pPr>
            <a:r>
              <a:rPr lang="en-US" i="1" dirty="0">
                <a:solidFill>
                  <a:schemeClr val="dk1"/>
                </a:solidFill>
                <a:latin typeface="Calibri"/>
                <a:ea typeface="Calibri"/>
                <a:cs typeface="Calibri"/>
                <a:sym typeface="Calibri"/>
              </a:rPr>
              <a:t>Know that once students are comfortable with this form of sharing, many will try to think of another idea to remain standing.</a:t>
            </a:r>
            <a:endParaRPr dirty="0">
              <a:solidFill>
                <a:schemeClr val="dk1"/>
              </a:solidFill>
              <a:latin typeface="Calibri"/>
              <a:ea typeface="Calibri"/>
              <a:cs typeface="Calibri"/>
              <a:sym typeface="Calibri"/>
            </a:endParaRPr>
          </a:p>
        </p:txBody>
      </p:sp>
      <p:sp>
        <p:nvSpPr>
          <p:cNvPr id="122" name="Shape 122"/>
          <p:cNvSpPr txBox="1">
            <a:spLocks noGrp="1"/>
          </p:cNvSpPr>
          <p:nvPr>
            <p:ph type="sldNum" idx="12"/>
          </p:nvPr>
        </p:nvSpPr>
        <p:spPr>
          <a:xfrm>
            <a:off x="3978133" y="8842029"/>
            <a:ext cx="3043200" cy="467099"/>
          </a:xfrm>
          <a:prstGeom prst="rect">
            <a:avLst/>
          </a:prstGeom>
          <a:noFill/>
          <a:ln>
            <a:noFill/>
          </a:ln>
        </p:spPr>
        <p:txBody>
          <a:bodyPr lIns="93289" tIns="46644" rIns="93289" bIns="46644" anchor="b" anchorCtr="0">
            <a:noAutofit/>
          </a:bodyPr>
          <a:lstStyle/>
          <a:p>
            <a:pPr>
              <a:buClr>
                <a:schemeClr val="dk1"/>
              </a:buClr>
              <a:buSzPct val="25000"/>
            </a:pPr>
            <a:fld id="{00000000-1234-1234-1234-123412341234}" type="slidenum">
              <a:rPr lang="en-US"/>
              <a:pPr>
                <a:buClr>
                  <a:schemeClr val="dk1"/>
                </a:buClr>
                <a:buSzPct val="25000"/>
              </a:pPr>
              <a:t>3</a:t>
            </a:fld>
            <a:endParaRPr lang="en-US" dirty="0"/>
          </a:p>
        </p:txBody>
      </p:sp>
    </p:spTree>
    <p:extLst>
      <p:ext uri="{BB962C8B-B14F-4D97-AF65-F5344CB8AC3E}">
        <p14:creationId xmlns:p14="http://schemas.microsoft.com/office/powerpoint/2010/main" val="32121939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3" name="Shape 353"/>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r>
              <a:rPr lang="en-US" dirty="0">
                <a:latin typeface="Calibri"/>
                <a:ea typeface="Calibri"/>
                <a:cs typeface="Calibri"/>
                <a:sym typeface="Calibri"/>
              </a:rPr>
              <a:t>Presenter:</a:t>
            </a:r>
          </a:p>
          <a:p>
            <a:pPr marL="457148" indent="-304766">
              <a:buClr>
                <a:srgbClr val="000000"/>
              </a:buClr>
              <a:buSzPct val="100000"/>
              <a:buFont typeface="Arial"/>
              <a:buChar char="●"/>
            </a:pPr>
            <a:r>
              <a:rPr lang="en-US" dirty="0">
                <a:latin typeface="Calibri"/>
                <a:ea typeface="Calibri"/>
                <a:cs typeface="Calibri"/>
                <a:sym typeface="Calibri"/>
              </a:rPr>
              <a:t>Groups that did SMP 6 should check their accuracy, make changes (if needed), and discuss their results.</a:t>
            </a:r>
          </a:p>
          <a:p>
            <a:pPr marL="457148" indent="-304766">
              <a:buClr>
                <a:srgbClr val="000000"/>
              </a:buClr>
              <a:buSzPct val="100000"/>
              <a:buFont typeface="Arial"/>
              <a:buChar char="●"/>
            </a:pPr>
            <a:r>
              <a:rPr lang="en-US" dirty="0">
                <a:latin typeface="Calibri"/>
                <a:ea typeface="Calibri"/>
                <a:cs typeface="Calibri"/>
                <a:sym typeface="Calibri"/>
              </a:rPr>
              <a:t>Note: The full table will be a separate handout for participants.</a:t>
            </a:r>
          </a:p>
          <a:p>
            <a:pPr marL="457148" indent="-304766">
              <a:buClr>
                <a:srgbClr val="000000"/>
              </a:buClr>
              <a:buSzPct val="100000"/>
              <a:buFont typeface="Arial"/>
              <a:buChar char="●"/>
            </a:pPr>
            <a:r>
              <a:rPr lang="en-US" dirty="0">
                <a:latin typeface="Calibri"/>
                <a:ea typeface="Calibri"/>
                <a:cs typeface="Calibri"/>
                <a:sym typeface="Calibri"/>
              </a:rPr>
              <a:t>Share out in large groups the implications for ELs discussed.</a:t>
            </a:r>
          </a:p>
          <a:p>
            <a:endParaRPr dirty="0">
              <a:latin typeface="Calibri"/>
              <a:ea typeface="Calibri"/>
              <a:cs typeface="Calibri"/>
              <a:sym typeface="Calibri"/>
            </a:endParaRPr>
          </a:p>
          <a:p>
            <a:endParaRPr b="1" dirty="0">
              <a:solidFill>
                <a:srgbClr val="FF0000"/>
              </a:solidFill>
              <a:latin typeface="Calibri"/>
              <a:ea typeface="Calibri"/>
              <a:cs typeface="Calibri"/>
              <a:sym typeface="Calibri"/>
            </a:endParaRPr>
          </a:p>
        </p:txBody>
      </p:sp>
      <p:sp>
        <p:nvSpPr>
          <p:cNvPr id="354" name="Shape 354"/>
          <p:cNvSpPr txBox="1">
            <a:spLocks noGrp="1"/>
          </p:cNvSpPr>
          <p:nvPr>
            <p:ph type="sldNum" idx="12"/>
          </p:nvPr>
        </p:nvSpPr>
        <p:spPr>
          <a:xfrm>
            <a:off x="3978133" y="8842030"/>
            <a:ext cx="3043200" cy="467099"/>
          </a:xfrm>
          <a:prstGeom prst="rect">
            <a:avLst/>
          </a:prstGeom>
        </p:spPr>
        <p:txBody>
          <a:bodyPr lIns="93289" tIns="46644" rIns="93289" bIns="46644" anchor="b" anchorCtr="0">
            <a:noAutofit/>
          </a:bodyPr>
          <a:lstStyle/>
          <a:p>
            <a:fld id="{00000000-1234-1234-1234-123412341234}" type="slidenum">
              <a:rPr lang="en-US"/>
              <a:pPr/>
              <a:t>30</a:t>
            </a:fld>
            <a:endParaRPr lang="en-US" dirty="0"/>
          </a:p>
        </p:txBody>
      </p:sp>
    </p:spTree>
    <p:extLst>
      <p:ext uri="{BB962C8B-B14F-4D97-AF65-F5344CB8AC3E}">
        <p14:creationId xmlns:p14="http://schemas.microsoft.com/office/powerpoint/2010/main" val="41300458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1" name="Shape 361"/>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r>
              <a:rPr lang="en-US" dirty="0"/>
              <a:t>Presenter: </a:t>
            </a:r>
            <a:endParaRPr lang="en-US" dirty="0" smtClean="0"/>
          </a:p>
          <a:p>
            <a:pPr marL="171450" indent="-171450">
              <a:buFont typeface="Arial" panose="020B0604020202020204" pitchFamily="34" charset="0"/>
              <a:buChar char="•"/>
            </a:pPr>
            <a:r>
              <a:rPr lang="en-US" dirty="0" smtClean="0"/>
              <a:t>Show </a:t>
            </a:r>
            <a:r>
              <a:rPr lang="en-US" dirty="0"/>
              <a:t>this slide to facilitate the discussion of linguistic challenges and opportunities for collaboration to support ELs in the math classroom. </a:t>
            </a:r>
          </a:p>
          <a:p>
            <a:endParaRPr dirty="0"/>
          </a:p>
          <a:p>
            <a:r>
              <a:rPr lang="en-US" dirty="0"/>
              <a:t>Sentence Frames Benefits to ELs:</a:t>
            </a:r>
          </a:p>
          <a:p>
            <a:pPr marL="171450" indent="-171450">
              <a:lnSpc>
                <a:spcPct val="115000"/>
              </a:lnSpc>
              <a:buClr>
                <a:schemeClr val="dk1"/>
              </a:buClr>
              <a:buSzPct val="78571"/>
              <a:buFont typeface="Arial" panose="020B0604020202020204" pitchFamily="34" charset="0"/>
              <a:buChar char="•"/>
            </a:pPr>
            <a:r>
              <a:rPr lang="en-US" dirty="0" smtClean="0">
                <a:solidFill>
                  <a:schemeClr val="dk1"/>
                </a:solidFill>
                <a:latin typeface="Calibri"/>
                <a:ea typeface="Calibri"/>
                <a:cs typeface="Calibri"/>
                <a:sym typeface="Calibri"/>
              </a:rPr>
              <a:t>Gives </a:t>
            </a:r>
            <a:r>
              <a:rPr lang="en-US" dirty="0">
                <a:solidFill>
                  <a:schemeClr val="dk1"/>
                </a:solidFill>
                <a:latin typeface="Calibri"/>
                <a:ea typeface="Calibri"/>
                <a:cs typeface="Calibri"/>
                <a:sym typeface="Calibri"/>
              </a:rPr>
              <a:t>a starting point as well as provides modeling for the range of learners at various levels of English proficiency.</a:t>
            </a:r>
          </a:p>
          <a:p>
            <a:pPr marL="171450" indent="-171450">
              <a:lnSpc>
                <a:spcPct val="115000"/>
              </a:lnSpc>
              <a:buClr>
                <a:schemeClr val="dk1"/>
              </a:buClr>
              <a:buSzPct val="78571"/>
              <a:buFont typeface="Arial" panose="020B0604020202020204" pitchFamily="34" charset="0"/>
              <a:buChar char="•"/>
            </a:pPr>
            <a:r>
              <a:rPr lang="en-US" dirty="0" smtClean="0">
                <a:solidFill>
                  <a:schemeClr val="dk1"/>
                </a:solidFill>
                <a:latin typeface="Calibri"/>
                <a:ea typeface="Calibri"/>
                <a:cs typeface="Calibri"/>
                <a:sym typeface="Calibri"/>
              </a:rPr>
              <a:t>Teacher </a:t>
            </a:r>
            <a:r>
              <a:rPr lang="en-US" dirty="0">
                <a:solidFill>
                  <a:schemeClr val="dk1"/>
                </a:solidFill>
                <a:latin typeface="Calibri"/>
                <a:ea typeface="Calibri"/>
                <a:cs typeface="Calibri"/>
                <a:sym typeface="Calibri"/>
              </a:rPr>
              <a:t>hears all statements.</a:t>
            </a:r>
          </a:p>
          <a:p>
            <a:pPr marL="171450" indent="-171450">
              <a:lnSpc>
                <a:spcPct val="115000"/>
              </a:lnSpc>
              <a:buClr>
                <a:schemeClr val="dk1"/>
              </a:buClr>
              <a:buSzPct val="78571"/>
              <a:buFont typeface="Arial" panose="020B0604020202020204" pitchFamily="34" charset="0"/>
              <a:buChar char="•"/>
            </a:pPr>
            <a:r>
              <a:rPr lang="en-US" dirty="0" smtClean="0">
                <a:solidFill>
                  <a:schemeClr val="dk1"/>
                </a:solidFill>
                <a:latin typeface="Calibri"/>
                <a:ea typeface="Calibri"/>
                <a:cs typeface="Calibri"/>
                <a:sym typeface="Calibri"/>
              </a:rPr>
              <a:t>Sentence </a:t>
            </a:r>
            <a:r>
              <a:rPr lang="en-US" dirty="0">
                <a:solidFill>
                  <a:schemeClr val="dk1"/>
                </a:solidFill>
                <a:latin typeface="Calibri"/>
                <a:ea typeface="Calibri"/>
                <a:cs typeface="Calibri"/>
                <a:sym typeface="Calibri"/>
              </a:rPr>
              <a:t>frames and oral language practice provide models that can be later be applied to writing.</a:t>
            </a:r>
          </a:p>
          <a:p>
            <a:pPr marL="171450" indent="-171450">
              <a:buFont typeface="Arial" panose="020B0604020202020204" pitchFamily="34" charset="0"/>
              <a:buChar char="•"/>
            </a:pPr>
            <a:endParaRPr dirty="0"/>
          </a:p>
        </p:txBody>
      </p:sp>
      <p:sp>
        <p:nvSpPr>
          <p:cNvPr id="362" name="Shape 362"/>
          <p:cNvSpPr txBox="1">
            <a:spLocks noGrp="1"/>
          </p:cNvSpPr>
          <p:nvPr>
            <p:ph type="sldNum" idx="12"/>
          </p:nvPr>
        </p:nvSpPr>
        <p:spPr>
          <a:xfrm>
            <a:off x="3978133" y="8842030"/>
            <a:ext cx="3043200" cy="467099"/>
          </a:xfrm>
          <a:prstGeom prst="rect">
            <a:avLst/>
          </a:prstGeom>
        </p:spPr>
        <p:txBody>
          <a:bodyPr lIns="93289" tIns="46644" rIns="93289" bIns="46644" anchor="b" anchorCtr="0">
            <a:noAutofit/>
          </a:bodyPr>
          <a:lstStyle/>
          <a:p>
            <a:pPr>
              <a:buClr>
                <a:srgbClr val="000000"/>
              </a:buClr>
              <a:buSzPct val="25000"/>
            </a:pPr>
            <a:fld id="{00000000-1234-1234-1234-123412341234}" type="slidenum">
              <a:rPr lang="en-US"/>
              <a:pPr>
                <a:buClr>
                  <a:srgbClr val="000000"/>
                </a:buClr>
                <a:buSzPct val="25000"/>
              </a:pPr>
              <a:t>31</a:t>
            </a:fld>
            <a:endParaRPr lang="en-US" dirty="0"/>
          </a:p>
        </p:txBody>
      </p:sp>
    </p:spTree>
    <p:extLst>
      <p:ext uri="{BB962C8B-B14F-4D97-AF65-F5344CB8AC3E}">
        <p14:creationId xmlns:p14="http://schemas.microsoft.com/office/powerpoint/2010/main" val="29372766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82" name="Shape 382"/>
          <p:cNvSpPr txBox="1">
            <a:spLocks noGrp="1"/>
          </p:cNvSpPr>
          <p:nvPr>
            <p:ph type="body" idx="1"/>
          </p:nvPr>
        </p:nvSpPr>
        <p:spPr>
          <a:xfrm>
            <a:off x="702312" y="4480004"/>
            <a:ext cx="5618399" cy="3665398"/>
          </a:xfrm>
          <a:prstGeom prst="rect">
            <a:avLst/>
          </a:prstGeom>
          <a:noFill/>
          <a:ln>
            <a:noFill/>
          </a:ln>
        </p:spPr>
        <p:txBody>
          <a:bodyPr lIns="93289" tIns="46644" rIns="93289" bIns="46644" anchor="t" anchorCtr="0">
            <a:noAutofit/>
          </a:bodyPr>
          <a:lstStyle/>
          <a:p>
            <a:pPr>
              <a:buClr>
                <a:schemeClr val="dk1"/>
              </a:buClr>
              <a:buSzPct val="25000"/>
            </a:pPr>
            <a:r>
              <a:rPr lang="en-US" b="1" dirty="0">
                <a:solidFill>
                  <a:schemeClr val="dk1"/>
                </a:solidFill>
                <a:latin typeface="Calibri"/>
                <a:ea typeface="Calibri"/>
                <a:cs typeface="Calibri"/>
                <a:sym typeface="Calibri"/>
              </a:rPr>
              <a:t>Presenter: </a:t>
            </a:r>
          </a:p>
          <a:p>
            <a:pPr>
              <a:buClr>
                <a:schemeClr val="dk1"/>
              </a:buClr>
              <a:buSzPct val="25000"/>
            </a:pPr>
            <a:r>
              <a:rPr lang="en-US" dirty="0">
                <a:solidFill>
                  <a:schemeClr val="dk1"/>
                </a:solidFill>
                <a:latin typeface="Calibri"/>
                <a:ea typeface="Calibri"/>
                <a:cs typeface="Calibri"/>
                <a:sym typeface="Calibri"/>
              </a:rPr>
              <a:t>Graphic will be displayed throughout the day at each transition.</a:t>
            </a:r>
          </a:p>
          <a:p>
            <a:pPr marL="457148" indent="-304766">
              <a:buClr>
                <a:schemeClr val="dk1"/>
              </a:buClr>
              <a:buSzPct val="100000"/>
              <a:buFont typeface="Arial"/>
              <a:buChar char="●"/>
            </a:pPr>
            <a:r>
              <a:rPr lang="en-US" dirty="0">
                <a:solidFill>
                  <a:schemeClr val="dk1"/>
                </a:solidFill>
                <a:latin typeface="Calibri"/>
                <a:ea typeface="Calibri"/>
                <a:cs typeface="Calibri"/>
                <a:sym typeface="Calibri"/>
              </a:rPr>
              <a:t>Now: Digging </a:t>
            </a:r>
            <a:r>
              <a:rPr lang="en-US" dirty="0" smtClean="0">
                <a:solidFill>
                  <a:schemeClr val="dk1"/>
                </a:solidFill>
                <a:latin typeface="Calibri"/>
                <a:ea typeface="Calibri"/>
                <a:cs typeface="Calibri"/>
                <a:sym typeface="Calibri"/>
              </a:rPr>
              <a:t>Deeper - Language Scaffolds</a:t>
            </a:r>
            <a:endParaRPr lang="en-US" dirty="0">
              <a:solidFill>
                <a:schemeClr val="dk1"/>
              </a:solidFill>
              <a:latin typeface="Calibri"/>
              <a:ea typeface="Calibri"/>
              <a:cs typeface="Calibri"/>
              <a:sym typeface="Calibri"/>
            </a:endParaRPr>
          </a:p>
        </p:txBody>
      </p:sp>
      <p:sp>
        <p:nvSpPr>
          <p:cNvPr id="383" name="Shape 383"/>
          <p:cNvSpPr txBox="1">
            <a:spLocks noGrp="1"/>
          </p:cNvSpPr>
          <p:nvPr>
            <p:ph type="sldNum" idx="12"/>
          </p:nvPr>
        </p:nvSpPr>
        <p:spPr>
          <a:xfrm>
            <a:off x="3978133" y="8842029"/>
            <a:ext cx="3043200" cy="467099"/>
          </a:xfrm>
          <a:prstGeom prst="rect">
            <a:avLst/>
          </a:prstGeom>
          <a:noFill/>
          <a:ln>
            <a:noFill/>
          </a:ln>
        </p:spPr>
        <p:txBody>
          <a:bodyPr lIns="93289" tIns="46644" rIns="93289" bIns="46644" anchor="b" anchorCtr="0">
            <a:noAutofit/>
          </a:bodyPr>
          <a:lstStyle/>
          <a:p>
            <a:pPr>
              <a:buClr>
                <a:schemeClr val="dk1"/>
              </a:buClr>
              <a:buSzPct val="25000"/>
            </a:pPr>
            <a:fld id="{00000000-1234-1234-1234-123412341234}" type="slidenum">
              <a:rPr lang="en-US"/>
              <a:pPr>
                <a:buClr>
                  <a:schemeClr val="dk1"/>
                </a:buClr>
                <a:buSzPct val="25000"/>
              </a:pPr>
              <a:t>32</a:t>
            </a:fld>
            <a:endParaRPr lang="en-US" dirty="0"/>
          </a:p>
        </p:txBody>
      </p:sp>
    </p:spTree>
    <p:extLst>
      <p:ext uri="{BB962C8B-B14F-4D97-AF65-F5344CB8AC3E}">
        <p14:creationId xmlns:p14="http://schemas.microsoft.com/office/powerpoint/2010/main" val="1128600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r>
              <a:rPr lang="en-US" dirty="0"/>
              <a:t>Presenter:</a:t>
            </a:r>
          </a:p>
          <a:p>
            <a:pPr marL="457148" indent="-304766">
              <a:buClr>
                <a:srgbClr val="000000"/>
              </a:buClr>
              <a:buSzPct val="100000"/>
              <a:buFont typeface="Arial"/>
              <a:buChar char="●"/>
            </a:pPr>
            <a:r>
              <a:rPr lang="en-US" dirty="0"/>
              <a:t>Video is 3 minutes in length.</a:t>
            </a:r>
          </a:p>
          <a:p>
            <a:pPr marL="457148" indent="-304766">
              <a:buClr>
                <a:srgbClr val="000000"/>
              </a:buClr>
              <a:buSzPct val="100000"/>
              <a:buFont typeface="Arial"/>
              <a:buChar char="●"/>
            </a:pPr>
            <a:r>
              <a:rPr lang="en-US" dirty="0"/>
              <a:t>Prompt viewers to pay particular attention to:</a:t>
            </a:r>
          </a:p>
          <a:p>
            <a:pPr marL="914298" lvl="1" indent="-304766">
              <a:buClr>
                <a:srgbClr val="000000"/>
              </a:buClr>
              <a:buSzPct val="100000"/>
              <a:buFont typeface="Courier New"/>
              <a:buChar char="o"/>
            </a:pPr>
            <a:r>
              <a:rPr lang="en-US" dirty="0"/>
              <a:t>How SMP 6 is defined</a:t>
            </a:r>
          </a:p>
          <a:p>
            <a:pPr marL="914298" lvl="1" indent="-304766">
              <a:buClr>
                <a:srgbClr val="000000"/>
              </a:buClr>
              <a:buSzPct val="100000"/>
              <a:buFont typeface="Courier New"/>
              <a:buChar char="o"/>
            </a:pPr>
            <a:r>
              <a:rPr lang="en-US" dirty="0"/>
              <a:t>How SMP 6 is broken down into various components</a:t>
            </a:r>
          </a:p>
          <a:p>
            <a:pPr marL="914298" lvl="1" indent="-304766">
              <a:buClr>
                <a:srgbClr val="000000"/>
              </a:buClr>
              <a:buSzPct val="100000"/>
              <a:buFont typeface="Courier New"/>
              <a:buChar char="o"/>
            </a:pPr>
            <a:r>
              <a:rPr lang="en-US" dirty="0"/>
              <a:t>How the video is organized </a:t>
            </a:r>
          </a:p>
          <a:p>
            <a:pPr marL="914298" lvl="1" indent="-304766">
              <a:buClr>
                <a:srgbClr val="000000"/>
              </a:buClr>
              <a:buSzPct val="100000"/>
              <a:buFont typeface="Courier New"/>
              <a:buChar char="o"/>
            </a:pPr>
            <a:r>
              <a:rPr lang="en-US" dirty="0"/>
              <a:t>Repetition, color, sound, etc.</a:t>
            </a:r>
          </a:p>
          <a:p>
            <a:pPr marL="914298" lvl="1" indent="-304766">
              <a:buClr>
                <a:srgbClr val="000000"/>
              </a:buClr>
              <a:buSzPct val="100000"/>
              <a:buFont typeface="Courier New"/>
              <a:buChar char="o"/>
            </a:pPr>
            <a:endParaRPr lang="en-US" dirty="0"/>
          </a:p>
          <a:p>
            <a:pPr lvl="0">
              <a:buClr>
                <a:srgbClr val="76923C"/>
              </a:buClr>
            </a:pPr>
            <a:r>
              <a:rPr lang="en-US" dirty="0" smtClean="0"/>
              <a:t>Link to Video: </a:t>
            </a:r>
            <a:r>
              <a:rPr lang="en-US" sz="1200" dirty="0" smtClean="0">
                <a:solidFill>
                  <a:srgbClr val="0000FF"/>
                </a:solidFill>
                <a:latin typeface="Calibri" panose="020F0502020204030204" pitchFamily="34" charset="0"/>
                <a:cs typeface="Times New Roman" panose="02020603050405020304" pitchFamily="18" charset="0"/>
                <a:hlinkClick r:id="rId3"/>
              </a:rPr>
              <a:t>https://www.youtube.com/watch?v=4whGbDxCorA</a:t>
            </a:r>
            <a:r>
              <a:rPr lang="en-US" sz="1200" dirty="0" smtClean="0">
                <a:latin typeface="Calibri" panose="020F0502020204030204" pitchFamily="34" charset="0"/>
                <a:cs typeface="Times New Roman" panose="02020603050405020304" pitchFamily="18" charset="0"/>
              </a:rPr>
              <a:t> </a:t>
            </a:r>
            <a:endParaRPr lang="en-US" sz="1200" dirty="0">
              <a:latin typeface="Calibri" panose="020F0502020204030204" pitchFamily="34" charset="0"/>
              <a:cs typeface="Times New Roman" panose="02020603050405020304" pitchFamily="18" charset="0"/>
            </a:endParaRPr>
          </a:p>
        </p:txBody>
      </p:sp>
      <p:sp>
        <p:nvSpPr>
          <p:cNvPr id="392" name="Shape 392"/>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0123880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r>
              <a:rPr lang="en-US" dirty="0">
                <a:latin typeface="Calibri"/>
                <a:ea typeface="Calibri"/>
                <a:cs typeface="Calibri"/>
                <a:sym typeface="Calibri"/>
              </a:rPr>
              <a:t>Presenter:</a:t>
            </a:r>
          </a:p>
          <a:p>
            <a:pPr marL="457148" indent="-304766">
              <a:buClr>
                <a:srgbClr val="000000"/>
              </a:buClr>
              <a:buSzPct val="100000"/>
              <a:buFont typeface="Arial"/>
              <a:buChar char="●"/>
            </a:pPr>
            <a:r>
              <a:rPr lang="en-US" dirty="0">
                <a:latin typeface="Calibri"/>
                <a:ea typeface="Calibri"/>
                <a:cs typeface="Calibri"/>
                <a:sym typeface="Calibri"/>
              </a:rPr>
              <a:t>Teams to create a “performance” to explain SMP 1 to others</a:t>
            </a:r>
          </a:p>
          <a:p>
            <a:pPr marL="914298" lvl="1" indent="-304766">
              <a:buClr>
                <a:srgbClr val="000000"/>
              </a:buClr>
              <a:buSzPct val="100000"/>
              <a:buFont typeface="Courier New"/>
              <a:buChar char="o"/>
            </a:pPr>
            <a:r>
              <a:rPr lang="en-US" dirty="0">
                <a:latin typeface="Calibri"/>
                <a:ea typeface="Calibri"/>
                <a:cs typeface="Calibri"/>
                <a:sym typeface="Calibri"/>
              </a:rPr>
              <a:t>Consider those things in </a:t>
            </a:r>
            <a:r>
              <a:rPr lang="en-US" dirty="0" smtClean="0">
                <a:latin typeface="Calibri"/>
                <a:ea typeface="Calibri"/>
                <a:cs typeface="Calibri"/>
                <a:sym typeface="Calibri"/>
              </a:rPr>
              <a:t>the video </a:t>
            </a:r>
            <a:r>
              <a:rPr lang="en-US" dirty="0">
                <a:latin typeface="Calibri"/>
                <a:ea typeface="Calibri"/>
                <a:cs typeface="Calibri"/>
                <a:sym typeface="Calibri"/>
              </a:rPr>
              <a:t>that were effective (e.g., sequencing, repetition, etc.)</a:t>
            </a:r>
          </a:p>
          <a:p>
            <a:pPr marL="457148" indent="-304766">
              <a:buClr>
                <a:srgbClr val="000000"/>
              </a:buClr>
              <a:buSzPct val="100000"/>
              <a:buFont typeface="Arial"/>
              <a:buChar char="●"/>
            </a:pPr>
            <a:r>
              <a:rPr lang="en-US" dirty="0">
                <a:latin typeface="Calibri"/>
                <a:ea typeface="Calibri"/>
                <a:cs typeface="Calibri"/>
                <a:sym typeface="Calibri"/>
              </a:rPr>
              <a:t>Volunteers to share with large group</a:t>
            </a:r>
          </a:p>
          <a:p>
            <a:endParaRPr dirty="0">
              <a:latin typeface="Calibri"/>
              <a:ea typeface="Calibri"/>
              <a:cs typeface="Calibri"/>
              <a:sym typeface="Calibri"/>
            </a:endParaRPr>
          </a:p>
          <a:p>
            <a:r>
              <a:rPr lang="en-US" dirty="0">
                <a:latin typeface="Calibri"/>
                <a:ea typeface="Calibri"/>
                <a:cs typeface="Calibri"/>
                <a:sym typeface="Calibri"/>
              </a:rPr>
              <a:t>This activity should take about 25 minutes.</a:t>
            </a:r>
          </a:p>
          <a:p>
            <a:endParaRPr dirty="0">
              <a:latin typeface="Calibri"/>
              <a:ea typeface="Calibri"/>
              <a:cs typeface="Calibri"/>
              <a:sym typeface="Calibri"/>
            </a:endParaRPr>
          </a:p>
          <a:p>
            <a:r>
              <a:rPr lang="en-US" b="1" dirty="0">
                <a:latin typeface="Calibri"/>
                <a:ea typeface="Calibri"/>
                <a:cs typeface="Calibri"/>
                <a:sym typeface="Calibri"/>
              </a:rPr>
              <a:t>Benefits for ELs:</a:t>
            </a:r>
          </a:p>
          <a:p>
            <a:pPr marL="457148" indent="-298416">
              <a:buClr>
                <a:schemeClr val="dk1"/>
              </a:buClr>
              <a:buSzPct val="100000"/>
              <a:buFont typeface="Arial"/>
              <a:buChar char="●"/>
            </a:pPr>
            <a:r>
              <a:rPr lang="en-US" sz="1100" dirty="0">
                <a:solidFill>
                  <a:schemeClr val="dk1"/>
                </a:solidFill>
              </a:rPr>
              <a:t>Authentic, contextualized acquisition of new vocabulary and structure.</a:t>
            </a:r>
          </a:p>
          <a:p>
            <a:pPr marL="457148" indent="-298416">
              <a:buClr>
                <a:schemeClr val="dk1"/>
              </a:buClr>
              <a:buSzPct val="100000"/>
              <a:buFont typeface="Arial"/>
              <a:buChar char="●"/>
            </a:pPr>
            <a:r>
              <a:rPr lang="en-US" sz="1100" dirty="0">
                <a:solidFill>
                  <a:schemeClr val="dk1"/>
                </a:solidFill>
              </a:rPr>
              <a:t>Practice and use of English: speaking, </a:t>
            </a:r>
            <a:r>
              <a:rPr lang="en-US" sz="1100" dirty="0" smtClean="0">
                <a:solidFill>
                  <a:schemeClr val="dk1"/>
                </a:solidFill>
              </a:rPr>
              <a:t>listening, </a:t>
            </a:r>
            <a:r>
              <a:rPr lang="en-US" sz="1100" dirty="0">
                <a:solidFill>
                  <a:schemeClr val="dk1"/>
                </a:solidFill>
              </a:rPr>
              <a:t>and understanding.</a:t>
            </a:r>
          </a:p>
          <a:p>
            <a:pPr marL="457148" indent="-298416">
              <a:buClr>
                <a:schemeClr val="dk1"/>
              </a:buClr>
              <a:buSzPct val="100000"/>
              <a:buFont typeface="Arial"/>
              <a:buChar char="●"/>
            </a:pPr>
            <a:r>
              <a:rPr lang="en-US" sz="1100" dirty="0">
                <a:solidFill>
                  <a:schemeClr val="dk1"/>
                </a:solidFill>
              </a:rPr>
              <a:t>Acquisition of meaningful, fluent interactions in English.</a:t>
            </a:r>
          </a:p>
          <a:p>
            <a:pPr marL="457148" indent="-298416">
              <a:buClr>
                <a:schemeClr val="dk1"/>
              </a:buClr>
              <a:buSzPct val="100000"/>
              <a:buFont typeface="Arial"/>
              <a:buChar char="●"/>
            </a:pPr>
            <a:r>
              <a:rPr lang="en-US" sz="1100" dirty="0">
                <a:solidFill>
                  <a:schemeClr val="dk1"/>
                </a:solidFill>
              </a:rPr>
              <a:t>Opportunities to practice communicating in different social contexts and in different social roles.</a:t>
            </a:r>
          </a:p>
          <a:p>
            <a:pPr marL="457148" indent="-298416">
              <a:buClr>
                <a:schemeClr val="dk1"/>
              </a:buClr>
              <a:buSzPct val="100000"/>
              <a:buFont typeface="Arial"/>
              <a:buChar char="●"/>
            </a:pPr>
            <a:r>
              <a:rPr lang="en-US" sz="1100" dirty="0">
                <a:solidFill>
                  <a:schemeClr val="dk1"/>
                </a:solidFill>
              </a:rPr>
              <a:t>Improved sense of confidence in learning a new language.</a:t>
            </a:r>
          </a:p>
          <a:p>
            <a:endParaRPr b="1" dirty="0">
              <a:latin typeface="Calibri"/>
              <a:ea typeface="Calibri"/>
              <a:cs typeface="Calibri"/>
              <a:sym typeface="Calibri"/>
            </a:endParaRPr>
          </a:p>
        </p:txBody>
      </p:sp>
      <p:sp>
        <p:nvSpPr>
          <p:cNvPr id="406" name="Shape 406"/>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0434318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6" name="Shape 416"/>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r>
              <a:rPr lang="en-US" dirty="0">
                <a:latin typeface="Calibri"/>
                <a:ea typeface="Calibri"/>
                <a:cs typeface="Calibri"/>
                <a:sym typeface="Calibri"/>
              </a:rPr>
              <a:t>Presenter:</a:t>
            </a:r>
          </a:p>
          <a:p>
            <a:pPr marL="457148" indent="-304766">
              <a:buClr>
                <a:srgbClr val="000000"/>
              </a:buClr>
              <a:buSzPct val="100000"/>
              <a:buFont typeface="Arial"/>
              <a:buChar char="●"/>
            </a:pPr>
            <a:r>
              <a:rPr lang="en-US" dirty="0">
                <a:latin typeface="Calibri"/>
                <a:ea typeface="Calibri"/>
                <a:cs typeface="Calibri"/>
                <a:sym typeface="Calibri"/>
              </a:rPr>
              <a:t>Note that this is a lot of language to read and understand.</a:t>
            </a:r>
          </a:p>
          <a:p>
            <a:pPr marL="457148" indent="-304766">
              <a:buClr>
                <a:srgbClr val="000000"/>
              </a:buClr>
              <a:buSzPct val="100000"/>
              <a:buFont typeface="Arial"/>
              <a:buChar char="●"/>
            </a:pPr>
            <a:r>
              <a:rPr lang="en-US" dirty="0">
                <a:latin typeface="Calibri"/>
                <a:ea typeface="Calibri"/>
                <a:cs typeface="Calibri"/>
                <a:sym typeface="Calibri"/>
              </a:rPr>
              <a:t>Without changing the meaning or simplifying the language of mathematics, think about a way to say this making it more comprehensible.</a:t>
            </a:r>
          </a:p>
          <a:p>
            <a:pPr marL="457148" indent="-304766">
              <a:buClr>
                <a:srgbClr val="000000"/>
              </a:buClr>
              <a:buSzPct val="100000"/>
              <a:buFont typeface="Arial"/>
              <a:buChar char="●"/>
            </a:pPr>
            <a:r>
              <a:rPr lang="en-US" dirty="0">
                <a:latin typeface="Calibri"/>
                <a:ea typeface="Calibri"/>
                <a:cs typeface="Calibri"/>
                <a:sym typeface="Calibri"/>
              </a:rPr>
              <a:t>Share with a partner.</a:t>
            </a:r>
          </a:p>
          <a:p>
            <a:pPr marL="457148" indent="-304766">
              <a:buClr>
                <a:srgbClr val="000000"/>
              </a:buClr>
              <a:buSzPct val="100000"/>
              <a:buFont typeface="Arial"/>
              <a:buChar char="●"/>
            </a:pPr>
            <a:r>
              <a:rPr lang="en-US" dirty="0">
                <a:latin typeface="Calibri"/>
                <a:ea typeface="Calibri"/>
                <a:cs typeface="Calibri"/>
                <a:sym typeface="Calibri"/>
              </a:rPr>
              <a:t>Move on to next slide to share developer’s example.</a:t>
            </a:r>
          </a:p>
          <a:p>
            <a:endParaRPr dirty="0">
              <a:latin typeface="Calibri"/>
              <a:ea typeface="Calibri"/>
              <a:cs typeface="Calibri"/>
              <a:sym typeface="Calibri"/>
            </a:endParaRPr>
          </a:p>
          <a:p>
            <a:r>
              <a:rPr lang="en-US" dirty="0">
                <a:latin typeface="Calibri"/>
                <a:ea typeface="Calibri"/>
                <a:cs typeface="Calibri"/>
                <a:sym typeface="Calibri"/>
              </a:rPr>
              <a:t>Showing the example of “deconstructing” the Standards for Mathematical Practice should take about 8 minutes.</a:t>
            </a:r>
          </a:p>
        </p:txBody>
      </p:sp>
      <p:sp>
        <p:nvSpPr>
          <p:cNvPr id="417" name="Shape 417"/>
          <p:cNvSpPr txBox="1">
            <a:spLocks noGrp="1"/>
          </p:cNvSpPr>
          <p:nvPr>
            <p:ph type="sldNum" idx="12"/>
          </p:nvPr>
        </p:nvSpPr>
        <p:spPr>
          <a:xfrm>
            <a:off x="3978133" y="8842030"/>
            <a:ext cx="3043200" cy="467099"/>
          </a:xfrm>
          <a:prstGeom prst="rect">
            <a:avLst/>
          </a:prstGeom>
        </p:spPr>
        <p:txBody>
          <a:bodyPr lIns="93289" tIns="46644" rIns="93289" bIns="46644" anchor="b" anchorCtr="0">
            <a:noAutofit/>
          </a:bodyPr>
          <a:lstStyle/>
          <a:p>
            <a:pPr>
              <a:buClr>
                <a:srgbClr val="000000"/>
              </a:buClr>
              <a:buSzPct val="25000"/>
            </a:pPr>
            <a:fld id="{00000000-1234-1234-1234-123412341234}" type="slidenum">
              <a:rPr lang="en-US"/>
              <a:pPr>
                <a:buClr>
                  <a:srgbClr val="000000"/>
                </a:buClr>
                <a:buSzPct val="25000"/>
              </a:pPr>
              <a:t>35</a:t>
            </a:fld>
            <a:endParaRPr lang="en-US" dirty="0"/>
          </a:p>
        </p:txBody>
      </p:sp>
    </p:spTree>
    <p:extLst>
      <p:ext uri="{BB962C8B-B14F-4D97-AF65-F5344CB8AC3E}">
        <p14:creationId xmlns:p14="http://schemas.microsoft.com/office/powerpoint/2010/main" val="32910065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27" name="Shape 427"/>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r>
              <a:rPr lang="en-US" dirty="0">
                <a:latin typeface="Calibri"/>
                <a:ea typeface="Calibri"/>
                <a:cs typeface="Calibri"/>
                <a:sym typeface="Calibri"/>
              </a:rPr>
              <a:t>Presenter:</a:t>
            </a:r>
          </a:p>
          <a:p>
            <a:pPr marL="457148" indent="-304766">
              <a:buClr>
                <a:srgbClr val="000000"/>
              </a:buClr>
              <a:buSzPct val="100000"/>
              <a:buFont typeface="Arial"/>
              <a:buChar char="●"/>
            </a:pPr>
            <a:r>
              <a:rPr lang="en-US" dirty="0">
                <a:latin typeface="Calibri"/>
                <a:ea typeface="Calibri"/>
                <a:cs typeface="Calibri"/>
                <a:sym typeface="Calibri"/>
              </a:rPr>
              <a:t>Lead a short discussion about how the right column is related to the left.</a:t>
            </a:r>
          </a:p>
        </p:txBody>
      </p:sp>
      <p:sp>
        <p:nvSpPr>
          <p:cNvPr id="428" name="Shape 428"/>
          <p:cNvSpPr txBox="1">
            <a:spLocks noGrp="1"/>
          </p:cNvSpPr>
          <p:nvPr>
            <p:ph type="sldNum" idx="12"/>
          </p:nvPr>
        </p:nvSpPr>
        <p:spPr>
          <a:xfrm>
            <a:off x="3978133" y="8842030"/>
            <a:ext cx="3043200" cy="467099"/>
          </a:xfrm>
          <a:prstGeom prst="rect">
            <a:avLst/>
          </a:prstGeom>
        </p:spPr>
        <p:txBody>
          <a:bodyPr lIns="93289" tIns="46644" rIns="93289" bIns="46644" anchor="b" anchorCtr="0">
            <a:noAutofit/>
          </a:bodyPr>
          <a:lstStyle/>
          <a:p>
            <a:fld id="{00000000-1234-1234-1234-123412341234}" type="slidenum">
              <a:rPr lang="en-US"/>
              <a:pPr/>
              <a:t>36</a:t>
            </a:fld>
            <a:endParaRPr lang="en-US" dirty="0"/>
          </a:p>
        </p:txBody>
      </p:sp>
    </p:spTree>
    <p:extLst>
      <p:ext uri="{BB962C8B-B14F-4D97-AF65-F5344CB8AC3E}">
        <p14:creationId xmlns:p14="http://schemas.microsoft.com/office/powerpoint/2010/main" val="2966637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8" name="Shape 438"/>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r>
              <a:rPr lang="en-US" dirty="0">
                <a:latin typeface="Calibri"/>
                <a:ea typeface="Calibri"/>
                <a:cs typeface="Calibri"/>
                <a:sym typeface="Calibri"/>
              </a:rPr>
              <a:t>Presenter:</a:t>
            </a:r>
          </a:p>
          <a:p>
            <a:pPr marL="457148" indent="-304766">
              <a:buClr>
                <a:srgbClr val="000000"/>
              </a:buClr>
              <a:buSzPct val="100000"/>
              <a:buFont typeface="Arial"/>
              <a:buChar char="●"/>
            </a:pPr>
            <a:r>
              <a:rPr lang="en-US" dirty="0">
                <a:latin typeface="Calibri"/>
                <a:ea typeface="Calibri"/>
                <a:cs typeface="Calibri"/>
                <a:sym typeface="Calibri"/>
              </a:rPr>
              <a:t>Continue the text of SMP 4.</a:t>
            </a:r>
          </a:p>
          <a:p>
            <a:pPr marL="457148" indent="-304766">
              <a:buClr>
                <a:srgbClr val="000000"/>
              </a:buClr>
              <a:buSzPct val="100000"/>
              <a:buFont typeface="Arial"/>
              <a:buChar char="●"/>
            </a:pPr>
            <a:r>
              <a:rPr lang="en-US" dirty="0">
                <a:latin typeface="Calibri"/>
                <a:ea typeface="Calibri"/>
                <a:cs typeface="Calibri"/>
                <a:sym typeface="Calibri"/>
              </a:rPr>
              <a:t>Invite participants to restate in the same manner as was done prior.</a:t>
            </a:r>
          </a:p>
        </p:txBody>
      </p:sp>
      <p:sp>
        <p:nvSpPr>
          <p:cNvPr id="439" name="Shape 439"/>
          <p:cNvSpPr txBox="1">
            <a:spLocks noGrp="1"/>
          </p:cNvSpPr>
          <p:nvPr>
            <p:ph type="sldNum" idx="12"/>
          </p:nvPr>
        </p:nvSpPr>
        <p:spPr>
          <a:xfrm>
            <a:off x="3978133" y="8842030"/>
            <a:ext cx="3043200" cy="467099"/>
          </a:xfrm>
          <a:prstGeom prst="rect">
            <a:avLst/>
          </a:prstGeom>
        </p:spPr>
        <p:txBody>
          <a:bodyPr lIns="93289" tIns="46644" rIns="93289" bIns="46644" anchor="b" anchorCtr="0">
            <a:noAutofit/>
          </a:bodyPr>
          <a:lstStyle/>
          <a:p>
            <a:fld id="{00000000-1234-1234-1234-123412341234}" type="slidenum">
              <a:rPr lang="en-US"/>
              <a:pPr/>
              <a:t>37</a:t>
            </a:fld>
            <a:endParaRPr lang="en-US" dirty="0"/>
          </a:p>
        </p:txBody>
      </p:sp>
    </p:spTree>
    <p:extLst>
      <p:ext uri="{BB962C8B-B14F-4D97-AF65-F5344CB8AC3E}">
        <p14:creationId xmlns:p14="http://schemas.microsoft.com/office/powerpoint/2010/main" val="27053849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49" name="Shape 449"/>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r>
              <a:rPr lang="en-US" dirty="0">
                <a:latin typeface="Calibri"/>
                <a:ea typeface="Calibri"/>
                <a:cs typeface="Calibri"/>
                <a:sym typeface="Calibri"/>
              </a:rPr>
              <a:t>Presenter:</a:t>
            </a:r>
          </a:p>
          <a:p>
            <a:pPr marL="457148" indent="-304766">
              <a:buClr>
                <a:srgbClr val="000000"/>
              </a:buClr>
              <a:buSzPct val="100000"/>
              <a:buFont typeface="Arial"/>
              <a:buChar char="●"/>
            </a:pPr>
            <a:r>
              <a:rPr lang="en-US" dirty="0">
                <a:latin typeface="Calibri"/>
                <a:ea typeface="Calibri"/>
                <a:cs typeface="Calibri"/>
                <a:sym typeface="Calibri"/>
              </a:rPr>
              <a:t>Share developer’s example.</a:t>
            </a:r>
          </a:p>
          <a:p>
            <a:pPr marL="457148" indent="-304766">
              <a:buClr>
                <a:srgbClr val="000000"/>
              </a:buClr>
              <a:buSzPct val="100000"/>
              <a:buFont typeface="Arial"/>
              <a:buChar char="●"/>
            </a:pPr>
            <a:r>
              <a:rPr lang="en-US" dirty="0">
                <a:latin typeface="Calibri"/>
                <a:ea typeface="Calibri"/>
                <a:cs typeface="Calibri"/>
                <a:sym typeface="Calibri"/>
              </a:rPr>
              <a:t>Debrief on how this is like/different those that volunteer’s shared.</a:t>
            </a:r>
          </a:p>
        </p:txBody>
      </p:sp>
      <p:sp>
        <p:nvSpPr>
          <p:cNvPr id="450" name="Shape 450"/>
          <p:cNvSpPr txBox="1">
            <a:spLocks noGrp="1"/>
          </p:cNvSpPr>
          <p:nvPr>
            <p:ph type="sldNum" idx="12"/>
          </p:nvPr>
        </p:nvSpPr>
        <p:spPr>
          <a:xfrm>
            <a:off x="3978133" y="8842030"/>
            <a:ext cx="3043200" cy="467099"/>
          </a:xfrm>
          <a:prstGeom prst="rect">
            <a:avLst/>
          </a:prstGeom>
        </p:spPr>
        <p:txBody>
          <a:bodyPr lIns="93289" tIns="46644" rIns="93289" bIns="46644" anchor="b" anchorCtr="0">
            <a:noAutofit/>
          </a:bodyPr>
          <a:lstStyle/>
          <a:p>
            <a:fld id="{00000000-1234-1234-1234-123412341234}" type="slidenum">
              <a:rPr lang="en-US"/>
              <a:pPr/>
              <a:t>38</a:t>
            </a:fld>
            <a:endParaRPr lang="en-US" dirty="0"/>
          </a:p>
        </p:txBody>
      </p:sp>
    </p:spTree>
    <p:extLst>
      <p:ext uri="{BB962C8B-B14F-4D97-AF65-F5344CB8AC3E}">
        <p14:creationId xmlns:p14="http://schemas.microsoft.com/office/powerpoint/2010/main" val="12908088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0" name="Shape 460"/>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pPr>
              <a:buClr>
                <a:schemeClr val="dk1"/>
              </a:buClr>
              <a:buSzPct val="91666"/>
            </a:pPr>
            <a:r>
              <a:rPr lang="en-US" dirty="0">
                <a:solidFill>
                  <a:schemeClr val="dk1"/>
                </a:solidFill>
                <a:latin typeface="Calibri"/>
                <a:ea typeface="Calibri"/>
                <a:cs typeface="Calibri"/>
                <a:sym typeface="Calibri"/>
              </a:rPr>
              <a:t>Presenter:</a:t>
            </a:r>
          </a:p>
          <a:p>
            <a:pPr marL="457148" indent="-304766">
              <a:buClr>
                <a:schemeClr val="dk1"/>
              </a:buClr>
              <a:buSzPct val="100000"/>
              <a:buFont typeface="Arial"/>
              <a:buChar char="●"/>
            </a:pPr>
            <a:r>
              <a:rPr lang="en-US" dirty="0">
                <a:solidFill>
                  <a:schemeClr val="dk1"/>
                </a:solidFill>
                <a:latin typeface="Calibri"/>
                <a:ea typeface="Calibri"/>
                <a:cs typeface="Calibri"/>
                <a:sym typeface="Calibri"/>
              </a:rPr>
              <a:t>Continue the text of SMP 4.</a:t>
            </a:r>
          </a:p>
          <a:p>
            <a:pPr marL="457148" indent="-304766">
              <a:buClr>
                <a:schemeClr val="dk1"/>
              </a:buClr>
              <a:buSzPct val="100000"/>
              <a:buFont typeface="Arial"/>
              <a:buChar char="●"/>
            </a:pPr>
            <a:r>
              <a:rPr lang="en-US" dirty="0">
                <a:solidFill>
                  <a:schemeClr val="dk1"/>
                </a:solidFill>
                <a:latin typeface="Calibri"/>
                <a:ea typeface="Calibri"/>
                <a:cs typeface="Calibri"/>
                <a:sym typeface="Calibri"/>
              </a:rPr>
              <a:t>Invite participants to restate in the same manner as was done prior.</a:t>
            </a:r>
          </a:p>
          <a:p>
            <a:endParaRPr dirty="0">
              <a:latin typeface="Calibri"/>
              <a:ea typeface="Calibri"/>
              <a:cs typeface="Calibri"/>
              <a:sym typeface="Calibri"/>
            </a:endParaRPr>
          </a:p>
        </p:txBody>
      </p:sp>
      <p:sp>
        <p:nvSpPr>
          <p:cNvPr id="461" name="Shape 461"/>
          <p:cNvSpPr txBox="1">
            <a:spLocks noGrp="1"/>
          </p:cNvSpPr>
          <p:nvPr>
            <p:ph type="sldNum" idx="12"/>
          </p:nvPr>
        </p:nvSpPr>
        <p:spPr>
          <a:xfrm>
            <a:off x="3978133" y="8842030"/>
            <a:ext cx="3043200" cy="467099"/>
          </a:xfrm>
          <a:prstGeom prst="rect">
            <a:avLst/>
          </a:prstGeom>
        </p:spPr>
        <p:txBody>
          <a:bodyPr lIns="93289" tIns="46644" rIns="93289" bIns="46644" anchor="b" anchorCtr="0">
            <a:noAutofit/>
          </a:bodyPr>
          <a:lstStyle/>
          <a:p>
            <a:fld id="{00000000-1234-1234-1234-123412341234}" type="slidenum">
              <a:rPr lang="en-US"/>
              <a:pPr/>
              <a:t>39</a:t>
            </a:fld>
            <a:endParaRPr lang="en-US" dirty="0"/>
          </a:p>
        </p:txBody>
      </p:sp>
    </p:spTree>
    <p:extLst>
      <p:ext uri="{BB962C8B-B14F-4D97-AF65-F5344CB8AC3E}">
        <p14:creationId xmlns:p14="http://schemas.microsoft.com/office/powerpoint/2010/main" val="1593276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4213"/>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1" y="4343401"/>
            <a:ext cx="5486399" cy="4114799"/>
          </a:xfrm>
          <a:prstGeom prst="rect">
            <a:avLst/>
          </a:prstGeom>
          <a:noFill/>
          <a:ln>
            <a:noFill/>
          </a:ln>
        </p:spPr>
        <p:txBody>
          <a:bodyPr lIns="91415" tIns="91415" rIns="91415" bIns="91415" anchor="t" anchorCtr="0">
            <a:noAutofit/>
          </a:bodyPr>
          <a:lstStyle/>
          <a:p>
            <a:pPr>
              <a:buClr>
                <a:schemeClr val="dk1"/>
              </a:buClr>
              <a:buSzPct val="25000"/>
            </a:pPr>
            <a:r>
              <a:rPr lang="en-US" dirty="0">
                <a:solidFill>
                  <a:schemeClr val="dk1"/>
                </a:solidFill>
                <a:latin typeface="Calibri" panose="020F0502020204030204" pitchFamily="34" charset="0"/>
                <a:ea typeface="Arial"/>
                <a:cs typeface="Arial"/>
                <a:sym typeface="Arial"/>
              </a:rPr>
              <a:t>Presenter:</a:t>
            </a:r>
          </a:p>
          <a:p>
            <a:pPr marL="457148" indent="-304766">
              <a:buClr>
                <a:schemeClr val="dk1"/>
              </a:buClr>
              <a:buSzPct val="100000"/>
              <a:buFont typeface="Arial"/>
              <a:buChar char="●"/>
            </a:pPr>
            <a:r>
              <a:rPr lang="en-US" dirty="0">
                <a:solidFill>
                  <a:schemeClr val="dk1"/>
                </a:solidFill>
                <a:latin typeface="Calibri" panose="020F0502020204030204" pitchFamily="34" charset="0"/>
                <a:ea typeface="Arial"/>
                <a:cs typeface="Arial"/>
                <a:sym typeface="Arial"/>
              </a:rPr>
              <a:t>Introduce self.</a:t>
            </a:r>
          </a:p>
          <a:p>
            <a:pPr marL="914298" lvl="1" indent="-304766">
              <a:buClr>
                <a:schemeClr val="dk1"/>
              </a:buClr>
              <a:buSzPct val="100000"/>
              <a:buFont typeface="Courier New"/>
              <a:buChar char="o"/>
            </a:pPr>
            <a:r>
              <a:rPr lang="en-US" dirty="0">
                <a:solidFill>
                  <a:schemeClr val="dk1"/>
                </a:solidFill>
                <a:latin typeface="Calibri" panose="020F0502020204030204" pitchFamily="34" charset="0"/>
                <a:ea typeface="Arial"/>
                <a:cs typeface="Arial"/>
                <a:sym typeface="Arial"/>
              </a:rPr>
              <a:t>Make any acknowledgements; e.g., PCG representative(s) present; CSDE representative(s) present</a:t>
            </a:r>
          </a:p>
          <a:p>
            <a:pPr marL="914298" lvl="1" indent="-304766">
              <a:buClr>
                <a:schemeClr val="dk1"/>
              </a:buClr>
              <a:buSzPct val="100000"/>
              <a:buFont typeface="Courier New"/>
              <a:buChar char="o"/>
            </a:pPr>
            <a:r>
              <a:rPr lang="en-US" dirty="0">
                <a:solidFill>
                  <a:schemeClr val="dk1"/>
                </a:solidFill>
                <a:latin typeface="Calibri" panose="020F0502020204030204" pitchFamily="34" charset="0"/>
                <a:ea typeface="Arial"/>
                <a:cs typeface="Arial"/>
                <a:sym typeface="Arial"/>
              </a:rPr>
              <a:t>Location of washrooms or other important info</a:t>
            </a:r>
          </a:p>
          <a:p>
            <a:pPr marL="914298" lvl="1" indent="-304766">
              <a:buClr>
                <a:schemeClr val="dk1"/>
              </a:buClr>
              <a:buSzPct val="100000"/>
              <a:buFont typeface="Courier New"/>
              <a:buChar char="o"/>
            </a:pPr>
            <a:r>
              <a:rPr lang="en-US" dirty="0">
                <a:solidFill>
                  <a:schemeClr val="dk1"/>
                </a:solidFill>
                <a:latin typeface="Calibri" panose="020F0502020204030204" pitchFamily="34" charset="0"/>
                <a:ea typeface="Arial"/>
                <a:cs typeface="Arial"/>
                <a:sym typeface="Arial"/>
              </a:rPr>
              <a:t>Breaks midmorning and midafternoon and one-hour lunch</a:t>
            </a:r>
          </a:p>
          <a:p>
            <a:pPr marL="457148" indent="-304766">
              <a:buClr>
                <a:schemeClr val="dk1"/>
              </a:buClr>
              <a:buSzPct val="100000"/>
              <a:buFont typeface="Arial"/>
              <a:buChar char="●"/>
            </a:pPr>
            <a:r>
              <a:rPr lang="en-US" dirty="0">
                <a:solidFill>
                  <a:schemeClr val="dk1"/>
                </a:solidFill>
                <a:latin typeface="Calibri" panose="020F0502020204030204" pitchFamily="34" charset="0"/>
                <a:ea typeface="Arial"/>
                <a:cs typeface="Arial"/>
                <a:sym typeface="Arial"/>
              </a:rPr>
              <a:t>Review content highlights on slide.</a:t>
            </a:r>
          </a:p>
          <a:p>
            <a:pPr marL="914298" lvl="1" indent="-304766">
              <a:buClr>
                <a:schemeClr val="dk1"/>
              </a:buClr>
              <a:buSzPct val="100000"/>
              <a:buFont typeface="Arial"/>
              <a:buChar char="●"/>
            </a:pPr>
            <a:r>
              <a:rPr lang="en-US" dirty="0">
                <a:solidFill>
                  <a:schemeClr val="dk1"/>
                </a:solidFill>
                <a:latin typeface="Calibri" panose="020F0502020204030204" pitchFamily="34" charset="0"/>
                <a:ea typeface="Arial"/>
                <a:cs typeface="Arial"/>
                <a:sym typeface="Arial"/>
              </a:rPr>
              <a:t>Under “Digging Deeper”, these two particular SMPs were selected because they are considered overarching, foundational habits of mind for mathematical thinkers. Therefore, we will go into greater depth with SMP 1 and SMP 6.  </a:t>
            </a:r>
          </a:p>
          <a:p>
            <a:pPr marL="457148" indent="-304766">
              <a:buClr>
                <a:schemeClr val="dk1"/>
              </a:buClr>
              <a:buSzPct val="100000"/>
              <a:buFont typeface="Arial"/>
              <a:buChar char="●"/>
            </a:pPr>
            <a:r>
              <a:rPr lang="en-US" dirty="0">
                <a:solidFill>
                  <a:schemeClr val="dk1"/>
                </a:solidFill>
                <a:latin typeface="Calibri" panose="020F0502020204030204" pitchFamily="34" charset="0"/>
                <a:ea typeface="Arial"/>
                <a:cs typeface="Arial"/>
                <a:sym typeface="Arial"/>
              </a:rPr>
              <a:t>Note that actual classroom instructional strategies will be used throughout the day to engage with the content.</a:t>
            </a:r>
          </a:p>
        </p:txBody>
      </p:sp>
    </p:spTree>
    <p:extLst>
      <p:ext uri="{BB962C8B-B14F-4D97-AF65-F5344CB8AC3E}">
        <p14:creationId xmlns:p14="http://schemas.microsoft.com/office/powerpoint/2010/main" val="3020054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71" name="Shape 471"/>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pPr>
              <a:buClr>
                <a:schemeClr val="dk1"/>
              </a:buClr>
              <a:buSzPct val="91666"/>
            </a:pPr>
            <a:r>
              <a:rPr lang="en-US" dirty="0">
                <a:solidFill>
                  <a:schemeClr val="dk1"/>
                </a:solidFill>
                <a:latin typeface="Calibri"/>
                <a:ea typeface="Calibri"/>
                <a:cs typeface="Calibri"/>
                <a:sym typeface="Calibri"/>
              </a:rPr>
              <a:t>Presenter:</a:t>
            </a:r>
          </a:p>
          <a:p>
            <a:pPr marL="457148" indent="-304766">
              <a:buClr>
                <a:schemeClr val="dk1"/>
              </a:buClr>
              <a:buSzPct val="100000"/>
              <a:buFont typeface="Arial"/>
              <a:buChar char="●"/>
            </a:pPr>
            <a:r>
              <a:rPr lang="en-US" dirty="0">
                <a:solidFill>
                  <a:schemeClr val="dk1"/>
                </a:solidFill>
                <a:latin typeface="Calibri"/>
                <a:ea typeface="Calibri"/>
                <a:cs typeface="Calibri"/>
                <a:sym typeface="Calibri"/>
              </a:rPr>
              <a:t>Share developer’s example.</a:t>
            </a:r>
          </a:p>
          <a:p>
            <a:pPr marL="457148" indent="-304766">
              <a:buClr>
                <a:schemeClr val="dk1"/>
              </a:buClr>
              <a:buSzPct val="100000"/>
              <a:buFont typeface="Arial"/>
              <a:buChar char="●"/>
            </a:pPr>
            <a:r>
              <a:rPr lang="en-US" dirty="0">
                <a:solidFill>
                  <a:schemeClr val="dk1"/>
                </a:solidFill>
                <a:latin typeface="Calibri"/>
                <a:ea typeface="Calibri"/>
                <a:cs typeface="Calibri"/>
                <a:sym typeface="Calibri"/>
              </a:rPr>
              <a:t>Debrief on how this is like/different those that volunteer’s shared.</a:t>
            </a:r>
          </a:p>
        </p:txBody>
      </p:sp>
      <p:sp>
        <p:nvSpPr>
          <p:cNvPr id="472" name="Shape 472"/>
          <p:cNvSpPr txBox="1">
            <a:spLocks noGrp="1"/>
          </p:cNvSpPr>
          <p:nvPr>
            <p:ph type="sldNum" idx="12"/>
          </p:nvPr>
        </p:nvSpPr>
        <p:spPr>
          <a:xfrm>
            <a:off x="3978133" y="8842030"/>
            <a:ext cx="3043200" cy="467099"/>
          </a:xfrm>
          <a:prstGeom prst="rect">
            <a:avLst/>
          </a:prstGeom>
        </p:spPr>
        <p:txBody>
          <a:bodyPr lIns="93289" tIns="46644" rIns="93289" bIns="46644" anchor="b" anchorCtr="0">
            <a:noAutofit/>
          </a:bodyPr>
          <a:lstStyle/>
          <a:p>
            <a:fld id="{00000000-1234-1234-1234-123412341234}" type="slidenum">
              <a:rPr lang="en-US"/>
              <a:pPr/>
              <a:t>40</a:t>
            </a:fld>
            <a:endParaRPr lang="en-US" dirty="0"/>
          </a:p>
        </p:txBody>
      </p:sp>
    </p:spTree>
    <p:extLst>
      <p:ext uri="{BB962C8B-B14F-4D97-AF65-F5344CB8AC3E}">
        <p14:creationId xmlns:p14="http://schemas.microsoft.com/office/powerpoint/2010/main" val="27215512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82" name="Shape 482"/>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pPr>
              <a:buClr>
                <a:schemeClr val="dk1"/>
              </a:buClr>
              <a:buSzPct val="91666"/>
            </a:pPr>
            <a:r>
              <a:rPr lang="en-US" dirty="0">
                <a:solidFill>
                  <a:schemeClr val="dk1"/>
                </a:solidFill>
                <a:latin typeface="Calibri"/>
                <a:ea typeface="Calibri"/>
                <a:cs typeface="Calibri"/>
                <a:sym typeface="Calibri"/>
              </a:rPr>
              <a:t>Presenter:</a:t>
            </a:r>
          </a:p>
          <a:p>
            <a:pPr marL="457148" indent="-304766">
              <a:buClr>
                <a:schemeClr val="dk1"/>
              </a:buClr>
              <a:buSzPct val="100000"/>
              <a:buFont typeface="Arial"/>
              <a:buChar char="●"/>
            </a:pPr>
            <a:r>
              <a:rPr lang="en-US" dirty="0">
                <a:solidFill>
                  <a:schemeClr val="dk1"/>
                </a:solidFill>
                <a:latin typeface="Calibri"/>
                <a:ea typeface="Calibri"/>
                <a:cs typeface="Calibri"/>
                <a:sym typeface="Calibri"/>
              </a:rPr>
              <a:t>Continue the text of SMP 4.</a:t>
            </a:r>
          </a:p>
          <a:p>
            <a:pPr marL="457148" indent="-304766">
              <a:buClr>
                <a:schemeClr val="dk1"/>
              </a:buClr>
              <a:buSzPct val="100000"/>
              <a:buFont typeface="Arial"/>
              <a:buChar char="●"/>
            </a:pPr>
            <a:r>
              <a:rPr lang="en-US" dirty="0">
                <a:solidFill>
                  <a:schemeClr val="dk1"/>
                </a:solidFill>
                <a:latin typeface="Calibri"/>
                <a:ea typeface="Calibri"/>
                <a:cs typeface="Calibri"/>
                <a:sym typeface="Calibri"/>
              </a:rPr>
              <a:t>Invite participants to restate in the same manner as was done prior.</a:t>
            </a:r>
          </a:p>
        </p:txBody>
      </p:sp>
      <p:sp>
        <p:nvSpPr>
          <p:cNvPr id="483" name="Shape 483"/>
          <p:cNvSpPr txBox="1">
            <a:spLocks noGrp="1"/>
          </p:cNvSpPr>
          <p:nvPr>
            <p:ph type="sldNum" idx="12"/>
          </p:nvPr>
        </p:nvSpPr>
        <p:spPr>
          <a:xfrm>
            <a:off x="3978133" y="8842030"/>
            <a:ext cx="3043200" cy="467099"/>
          </a:xfrm>
          <a:prstGeom prst="rect">
            <a:avLst/>
          </a:prstGeom>
        </p:spPr>
        <p:txBody>
          <a:bodyPr lIns="93289" tIns="46644" rIns="93289" bIns="46644" anchor="b" anchorCtr="0">
            <a:noAutofit/>
          </a:bodyPr>
          <a:lstStyle/>
          <a:p>
            <a:fld id="{00000000-1234-1234-1234-123412341234}" type="slidenum">
              <a:rPr lang="en-US"/>
              <a:pPr/>
              <a:t>41</a:t>
            </a:fld>
            <a:endParaRPr lang="en-US" dirty="0"/>
          </a:p>
        </p:txBody>
      </p:sp>
    </p:spTree>
    <p:extLst>
      <p:ext uri="{BB962C8B-B14F-4D97-AF65-F5344CB8AC3E}">
        <p14:creationId xmlns:p14="http://schemas.microsoft.com/office/powerpoint/2010/main" val="32946543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93" name="Shape 493"/>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pPr>
              <a:buClr>
                <a:schemeClr val="dk1"/>
              </a:buClr>
              <a:buSzPct val="91666"/>
            </a:pPr>
            <a:r>
              <a:rPr lang="en-US" dirty="0">
                <a:solidFill>
                  <a:schemeClr val="dk1"/>
                </a:solidFill>
                <a:latin typeface="Calibri"/>
                <a:ea typeface="Calibri"/>
                <a:cs typeface="Calibri"/>
                <a:sym typeface="Calibri"/>
              </a:rPr>
              <a:t>Presenter:</a:t>
            </a:r>
          </a:p>
          <a:p>
            <a:pPr marL="457148" indent="-304766">
              <a:buClr>
                <a:schemeClr val="dk1"/>
              </a:buClr>
              <a:buSzPct val="100000"/>
              <a:buFont typeface="Arial"/>
              <a:buChar char="●"/>
            </a:pPr>
            <a:r>
              <a:rPr lang="en-US" dirty="0">
                <a:solidFill>
                  <a:schemeClr val="dk1"/>
                </a:solidFill>
                <a:latin typeface="Calibri"/>
                <a:ea typeface="Calibri"/>
                <a:cs typeface="Calibri"/>
                <a:sym typeface="Calibri"/>
              </a:rPr>
              <a:t>Share developer’s example.</a:t>
            </a:r>
          </a:p>
          <a:p>
            <a:pPr marL="457148" indent="-304766">
              <a:buClr>
                <a:schemeClr val="dk1"/>
              </a:buClr>
              <a:buSzPct val="100000"/>
              <a:buFont typeface="Arial"/>
              <a:buChar char="●"/>
            </a:pPr>
            <a:r>
              <a:rPr lang="en-US" dirty="0">
                <a:solidFill>
                  <a:schemeClr val="dk1"/>
                </a:solidFill>
                <a:latin typeface="Calibri"/>
                <a:ea typeface="Calibri"/>
                <a:cs typeface="Calibri"/>
                <a:sym typeface="Calibri"/>
              </a:rPr>
              <a:t>Debrief on how this is like/different those that volunteer’s shared.</a:t>
            </a:r>
          </a:p>
        </p:txBody>
      </p:sp>
      <p:sp>
        <p:nvSpPr>
          <p:cNvPr id="494" name="Shape 494"/>
          <p:cNvSpPr txBox="1">
            <a:spLocks noGrp="1"/>
          </p:cNvSpPr>
          <p:nvPr>
            <p:ph type="sldNum" idx="12"/>
          </p:nvPr>
        </p:nvSpPr>
        <p:spPr>
          <a:xfrm>
            <a:off x="3978133" y="8842030"/>
            <a:ext cx="3043200" cy="467099"/>
          </a:xfrm>
          <a:prstGeom prst="rect">
            <a:avLst/>
          </a:prstGeom>
        </p:spPr>
        <p:txBody>
          <a:bodyPr lIns="93289" tIns="46644" rIns="93289" bIns="46644" anchor="b" anchorCtr="0">
            <a:noAutofit/>
          </a:bodyPr>
          <a:lstStyle/>
          <a:p>
            <a:fld id="{00000000-1234-1234-1234-123412341234}" type="slidenum">
              <a:rPr lang="en-US"/>
              <a:pPr/>
              <a:t>42</a:t>
            </a:fld>
            <a:endParaRPr lang="en-US" dirty="0"/>
          </a:p>
        </p:txBody>
      </p:sp>
    </p:spTree>
    <p:extLst>
      <p:ext uri="{BB962C8B-B14F-4D97-AF65-F5344CB8AC3E}">
        <p14:creationId xmlns:p14="http://schemas.microsoft.com/office/powerpoint/2010/main" val="15966415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r>
              <a:rPr lang="en-US" dirty="0"/>
              <a:t>Presenter:</a:t>
            </a:r>
          </a:p>
          <a:p>
            <a:pPr marL="457148" indent="-304766">
              <a:buClr>
                <a:srgbClr val="000000"/>
              </a:buClr>
              <a:buSzPct val="100000"/>
              <a:buFont typeface="Arial"/>
              <a:buChar char="●"/>
            </a:pPr>
            <a:r>
              <a:rPr lang="en-US" dirty="0"/>
              <a:t>Note: </a:t>
            </a:r>
            <a:r>
              <a:rPr lang="en-US" dirty="0" smtClean="0"/>
              <a:t>make </a:t>
            </a:r>
            <a:r>
              <a:rPr lang="en-US" dirty="0"/>
              <a:t>sure that posters are displayed alternately: 1, 6, 1, 6, 1, 6, etc.</a:t>
            </a:r>
          </a:p>
          <a:p>
            <a:endParaRPr dirty="0"/>
          </a:p>
          <a:p>
            <a:r>
              <a:rPr lang="en-US" dirty="0"/>
              <a:t>Allow about 20 minutes for small groups to create their posters</a:t>
            </a:r>
            <a:r>
              <a:rPr lang="en-US" dirty="0" smtClean="0"/>
              <a:t>.</a:t>
            </a:r>
          </a:p>
          <a:p>
            <a:endParaRPr lang="en-US" dirty="0" smtClean="0"/>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Connecticut </a:t>
            </a:r>
            <a:r>
              <a:rPr lang="en-US" sz="1200" kern="1200" dirty="0" smtClean="0">
                <a:solidFill>
                  <a:schemeClr val="tx1"/>
                </a:solidFill>
                <a:effectLst/>
                <a:latin typeface="+mn-lt"/>
                <a:ea typeface="+mn-ea"/>
                <a:cs typeface="+mn-cs"/>
              </a:rPr>
              <a:t>English Language Proficiency Standards (</a:t>
            </a:r>
            <a:r>
              <a:rPr lang="en-US" sz="1200" kern="1200" dirty="0" err="1" smtClean="0">
                <a:solidFill>
                  <a:schemeClr val="tx1"/>
                </a:solidFill>
                <a:effectLst/>
                <a:latin typeface="+mn-lt"/>
                <a:ea typeface="+mn-ea"/>
                <a:cs typeface="+mn-cs"/>
              </a:rPr>
              <a:t>CELP</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standards have now been officially adopted by the State Board of Education. The link to the standards is: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http://www.sde.ct.gov/sde/lib/sde/pdf/curriculum/bilingual/celp_standards.pdf</a:t>
            </a:r>
            <a:r>
              <a:rPr lang="en-US" sz="1200" u="sng"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CELP</a:t>
            </a:r>
            <a:r>
              <a:rPr lang="en-US" sz="1200" kern="1200" dirty="0" smtClean="0">
                <a:solidFill>
                  <a:schemeClr val="tx1"/>
                </a:solidFill>
                <a:effectLst/>
                <a:latin typeface="+mn-lt"/>
                <a:ea typeface="+mn-ea"/>
                <a:cs typeface="+mn-cs"/>
              </a:rPr>
              <a:t> standards and supporting documents contain correspondences to the mathematics practices (with the majority of correspondences being to </a:t>
            </a:r>
            <a:r>
              <a:rPr lang="en-US" sz="1200" kern="1200" dirty="0" err="1" smtClean="0">
                <a:solidFill>
                  <a:schemeClr val="tx1"/>
                </a:solidFill>
                <a:effectLst/>
                <a:latin typeface="+mn-lt"/>
                <a:ea typeface="+mn-ea"/>
                <a:cs typeface="+mn-cs"/>
              </a:rPr>
              <a:t>SMP</a:t>
            </a:r>
            <a:r>
              <a:rPr lang="en-US" sz="1200" kern="1200" dirty="0" smtClean="0">
                <a:solidFill>
                  <a:schemeClr val="tx1"/>
                </a:solidFill>
                <a:effectLst/>
                <a:latin typeface="+mn-lt"/>
                <a:ea typeface="+mn-ea"/>
                <a:cs typeface="+mn-cs"/>
              </a:rPr>
              <a:t> 1 and 6).</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503" name="Shape 503"/>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8655825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510" name="Shape 510"/>
          <p:cNvSpPr txBox="1">
            <a:spLocks noGrp="1"/>
          </p:cNvSpPr>
          <p:nvPr>
            <p:ph type="body" idx="1"/>
          </p:nvPr>
        </p:nvSpPr>
        <p:spPr>
          <a:xfrm>
            <a:off x="702310" y="4480004"/>
            <a:ext cx="5618480" cy="3665456"/>
          </a:xfrm>
          <a:prstGeom prst="rect">
            <a:avLst/>
          </a:prstGeom>
          <a:noFill/>
          <a:ln>
            <a:noFill/>
          </a:ln>
        </p:spPr>
        <p:txBody>
          <a:bodyPr lIns="93289" tIns="46644" rIns="93289" bIns="46644" anchor="t" anchorCtr="0">
            <a:noAutofit/>
          </a:bodyPr>
          <a:lstStyle/>
          <a:p>
            <a:pPr>
              <a:buSzPct val="25000"/>
            </a:pPr>
            <a:r>
              <a:rPr lang="en-US" dirty="0">
                <a:solidFill>
                  <a:schemeClr val="dk1"/>
                </a:solidFill>
                <a:latin typeface="Calibri"/>
                <a:ea typeface="Calibri"/>
                <a:cs typeface="Calibri"/>
                <a:sym typeface="Calibri"/>
              </a:rPr>
              <a:t>Participants have 60 minutes for lunch. Remind them to be back on time as we will begin promptly.</a:t>
            </a:r>
          </a:p>
        </p:txBody>
      </p:sp>
      <p:sp>
        <p:nvSpPr>
          <p:cNvPr id="511" name="Shape 511"/>
          <p:cNvSpPr txBox="1">
            <a:spLocks noGrp="1"/>
          </p:cNvSpPr>
          <p:nvPr>
            <p:ph type="dt" idx="10"/>
          </p:nvPr>
        </p:nvSpPr>
        <p:spPr>
          <a:xfrm>
            <a:off x="3978134" y="0"/>
            <a:ext cx="3043343" cy="467072"/>
          </a:xfrm>
          <a:prstGeom prst="rect">
            <a:avLst/>
          </a:prstGeom>
          <a:noFill/>
          <a:ln>
            <a:noFill/>
          </a:ln>
        </p:spPr>
        <p:txBody>
          <a:bodyPr lIns="93289" tIns="46644" rIns="93289" bIns="46644" anchor="t" anchorCtr="0">
            <a:noAutofit/>
          </a:bodyPr>
          <a:lstStyle/>
          <a:p>
            <a:pPr>
              <a:buSzPct val="25000"/>
            </a:pPr>
            <a:r>
              <a:rPr lang="en-US" sz="1200" dirty="0">
                <a:solidFill>
                  <a:schemeClr val="dk1"/>
                </a:solidFill>
              </a:rPr>
              <a:t>1/16/2015</a:t>
            </a:r>
          </a:p>
        </p:txBody>
      </p:sp>
      <p:sp>
        <p:nvSpPr>
          <p:cNvPr id="512" name="Shape 512"/>
          <p:cNvSpPr txBox="1">
            <a:spLocks noGrp="1"/>
          </p:cNvSpPr>
          <p:nvPr>
            <p:ph type="sldNum" idx="12"/>
          </p:nvPr>
        </p:nvSpPr>
        <p:spPr>
          <a:xfrm>
            <a:off x="3978134" y="8842030"/>
            <a:ext cx="3043343" cy="467070"/>
          </a:xfrm>
          <a:prstGeom prst="rect">
            <a:avLst/>
          </a:prstGeom>
          <a:noFill/>
          <a:ln>
            <a:noFill/>
          </a:ln>
        </p:spPr>
        <p:txBody>
          <a:bodyPr lIns="93289" tIns="46644" rIns="93289" bIns="46644" anchor="b" anchorCtr="0">
            <a:noAutofit/>
          </a:bodyPr>
          <a:lstStyle/>
          <a:p>
            <a:pPr>
              <a:buSzPct val="25000"/>
            </a:pPr>
            <a:fld id="{00000000-1234-1234-1234-123412341234}" type="slidenum">
              <a:rPr lang="en-US"/>
              <a:pPr>
                <a:buSzPct val="25000"/>
              </a:pPr>
              <a:t>44</a:t>
            </a:fld>
            <a:endParaRPr lang="en-US" dirty="0"/>
          </a:p>
        </p:txBody>
      </p:sp>
    </p:spTree>
    <p:extLst>
      <p:ext uri="{BB962C8B-B14F-4D97-AF65-F5344CB8AC3E}">
        <p14:creationId xmlns:p14="http://schemas.microsoft.com/office/powerpoint/2010/main" val="37960759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r>
              <a:rPr lang="en-US" dirty="0">
                <a:latin typeface="Calibri" panose="020F0502020204030204" pitchFamily="34" charset="0"/>
                <a:ea typeface="Calibri"/>
                <a:cs typeface="Calibri"/>
                <a:sym typeface="Calibri"/>
              </a:rPr>
              <a:t>Presenter:</a:t>
            </a:r>
          </a:p>
          <a:p>
            <a:pPr marL="457148" indent="-304766">
              <a:buClr>
                <a:srgbClr val="000000"/>
              </a:buClr>
              <a:buSzPct val="100000"/>
              <a:buFont typeface="Arial"/>
              <a:buChar char="●"/>
            </a:pPr>
            <a:r>
              <a:rPr lang="en-US" dirty="0">
                <a:latin typeface="Calibri" panose="020F0502020204030204" pitchFamily="34" charset="0"/>
                <a:ea typeface="Calibri"/>
                <a:cs typeface="Calibri"/>
                <a:sym typeface="Calibri"/>
              </a:rPr>
              <a:t>Direct participants to stand by their poster.  </a:t>
            </a:r>
          </a:p>
          <a:p>
            <a:pPr marL="457148" indent="-304766">
              <a:buClr>
                <a:srgbClr val="000000"/>
              </a:buClr>
              <a:buSzPct val="100000"/>
              <a:buFont typeface="Arial"/>
              <a:buChar char="●"/>
            </a:pPr>
            <a:r>
              <a:rPr lang="en-US" dirty="0">
                <a:latin typeface="Calibri" panose="020F0502020204030204" pitchFamily="34" charset="0"/>
                <a:ea typeface="Calibri"/>
                <a:cs typeface="Calibri"/>
                <a:sym typeface="Calibri"/>
              </a:rPr>
              <a:t>They should discuss making sure that everyone understands the work created.</a:t>
            </a:r>
          </a:p>
          <a:p>
            <a:pPr marL="457148" indent="-304766">
              <a:buClr>
                <a:srgbClr val="000000"/>
              </a:buClr>
              <a:buSzPct val="100000"/>
              <a:buFont typeface="Arial"/>
              <a:buChar char="●"/>
            </a:pPr>
            <a:r>
              <a:rPr lang="en-US" dirty="0">
                <a:latin typeface="Calibri" panose="020F0502020204030204" pitchFamily="34" charset="0"/>
                <a:ea typeface="Calibri"/>
                <a:cs typeface="Calibri"/>
                <a:sym typeface="Calibri"/>
              </a:rPr>
              <a:t>One person should stay with the poster; remaining people rotate clockwise to next poster. </a:t>
            </a:r>
          </a:p>
          <a:p>
            <a:pPr marL="457148" indent="-304766">
              <a:buClr>
                <a:srgbClr val="000000"/>
              </a:buClr>
              <a:buSzPct val="100000"/>
              <a:buFont typeface="Arial"/>
              <a:buChar char="●"/>
            </a:pPr>
            <a:r>
              <a:rPr lang="en-US" dirty="0">
                <a:latin typeface="Calibri" panose="020F0502020204030204" pitchFamily="34" charset="0"/>
                <a:ea typeface="Calibri"/>
                <a:cs typeface="Calibri"/>
                <a:sym typeface="Calibri"/>
              </a:rPr>
              <a:t>Person staying with the poster explains it to the visiting group.</a:t>
            </a:r>
          </a:p>
          <a:p>
            <a:pPr marL="457148" indent="-304766">
              <a:buClr>
                <a:srgbClr val="000000"/>
              </a:buClr>
              <a:buSzPct val="100000"/>
              <a:buFont typeface="Arial"/>
              <a:buChar char="●"/>
            </a:pPr>
            <a:r>
              <a:rPr lang="en-US" dirty="0">
                <a:latin typeface="Calibri" panose="020F0502020204030204" pitchFamily="34" charset="0"/>
                <a:ea typeface="Calibri"/>
                <a:cs typeface="Calibri"/>
                <a:sym typeface="Calibri"/>
              </a:rPr>
              <a:t>Surprise!  One of the visitors now stays with the poster and everyone else moved on.</a:t>
            </a:r>
          </a:p>
          <a:p>
            <a:pPr marL="457148" indent="-304766">
              <a:buClr>
                <a:srgbClr val="000000"/>
              </a:buClr>
              <a:buSzPct val="100000"/>
              <a:buFont typeface="Arial"/>
              <a:buChar char="●"/>
            </a:pPr>
            <a:r>
              <a:rPr lang="en-US" dirty="0">
                <a:latin typeface="Calibri" panose="020F0502020204030204" pitchFamily="34" charset="0"/>
                <a:ea typeface="Calibri"/>
                <a:cs typeface="Calibri"/>
                <a:sym typeface="Calibri"/>
              </a:rPr>
              <a:t>The visitor explains the poster to the next group.</a:t>
            </a:r>
          </a:p>
          <a:p>
            <a:pPr marL="457148" indent="-304766">
              <a:buClr>
                <a:srgbClr val="000000"/>
              </a:buClr>
              <a:buSzPct val="100000"/>
              <a:buFont typeface="Arial"/>
              <a:buChar char="●"/>
            </a:pPr>
            <a:r>
              <a:rPr lang="en-US" dirty="0">
                <a:latin typeface="Calibri" panose="020F0502020204030204" pitchFamily="34" charset="0"/>
                <a:ea typeface="Calibri"/>
                <a:cs typeface="Calibri"/>
                <a:sym typeface="Calibri"/>
              </a:rPr>
              <a:t>Continue for pre-determined time with a new person staying with each poster on each rotation.</a:t>
            </a:r>
          </a:p>
          <a:p>
            <a:endParaRPr lang="en-US" dirty="0">
              <a:latin typeface="Calibri" panose="020F0502020204030204" pitchFamily="34" charset="0"/>
              <a:ea typeface="Calibri"/>
              <a:cs typeface="Calibri"/>
              <a:sym typeface="Calibri"/>
            </a:endParaRPr>
          </a:p>
          <a:p>
            <a:r>
              <a:rPr lang="en-US" b="1" dirty="0">
                <a:latin typeface="Calibri" panose="020F0502020204030204" pitchFamily="34" charset="0"/>
                <a:ea typeface="Calibri"/>
                <a:cs typeface="Calibri"/>
                <a:sym typeface="Calibri"/>
              </a:rPr>
              <a:t>Benefits for ELs:</a:t>
            </a:r>
            <a:endParaRPr lang="en-US" b="1" dirty="0">
              <a:latin typeface="Calibri" panose="020F0502020204030204" pitchFamily="34" charset="0"/>
            </a:endParaRPr>
          </a:p>
          <a:p>
            <a:pPr marL="171431" indent="-171431">
              <a:buFont typeface="Arial"/>
              <a:buChar char="•"/>
            </a:pPr>
            <a:r>
              <a:rPr lang="en-US" dirty="0">
                <a:latin typeface="Calibri" panose="020F0502020204030204" pitchFamily="34" charset="0"/>
              </a:rPr>
              <a:t>Group thinking, discussion, collaboration, and product reduce stress and build confidence.</a:t>
            </a:r>
          </a:p>
          <a:p>
            <a:pPr marL="171431" indent="-171431">
              <a:buFont typeface="Arial"/>
              <a:buChar char="•"/>
            </a:pPr>
            <a:r>
              <a:rPr lang="en-US" dirty="0">
                <a:latin typeface="Calibri" panose="020F0502020204030204" pitchFamily="34" charset="0"/>
              </a:rPr>
              <a:t>Everyone contributes.</a:t>
            </a:r>
          </a:p>
          <a:p>
            <a:pPr marL="171431" indent="-171431">
              <a:buFont typeface="Arial"/>
              <a:buChar char="•"/>
            </a:pPr>
            <a:r>
              <a:rPr lang="en-US" dirty="0">
                <a:latin typeface="Calibri" panose="020F0502020204030204" pitchFamily="34" charset="0"/>
              </a:rPr>
              <a:t>English is modeled and practiced.</a:t>
            </a:r>
          </a:p>
          <a:p>
            <a:pPr marL="171431" indent="-171431">
              <a:buFont typeface="Arial"/>
              <a:buChar char="•"/>
            </a:pPr>
            <a:r>
              <a:rPr lang="en-US" dirty="0">
                <a:latin typeface="Calibri" panose="020F0502020204030204" pitchFamily="34" charset="0"/>
              </a:rPr>
              <a:t>Repetition of concepts and language throughout the process.</a:t>
            </a:r>
          </a:p>
          <a:p>
            <a:pPr marL="171431" indent="-171431">
              <a:buFont typeface="Arial"/>
              <a:buChar char="•"/>
            </a:pPr>
            <a:r>
              <a:rPr lang="en-US" dirty="0">
                <a:latin typeface="Calibri" panose="020F0502020204030204" pitchFamily="34" charset="0"/>
              </a:rPr>
              <a:t>Promotes accountability since any group member could be selected to stay and teach the content to the next group; all are responsible for listening and understanding.</a:t>
            </a:r>
          </a:p>
          <a:p>
            <a:pPr marL="171431" indent="-171431">
              <a:buFont typeface="Arial"/>
              <a:buChar char="•"/>
            </a:pPr>
            <a:r>
              <a:rPr lang="en-US" dirty="0">
                <a:latin typeface="Calibri" panose="020F0502020204030204" pitchFamily="34" charset="0"/>
              </a:rPr>
              <a:t>Since participants act as a teacher, they are able to demonstrate that they understand the concepts.</a:t>
            </a:r>
          </a:p>
          <a:p>
            <a:r>
              <a:rPr lang="en-US" b="1" cap="all" dirty="0">
                <a:latin typeface="Calibri" panose="020F0502020204030204" pitchFamily="34" charset="0"/>
              </a:rPr>
              <a:t>Tip</a:t>
            </a:r>
          </a:p>
          <a:p>
            <a:pPr lvl="0"/>
            <a:r>
              <a:rPr lang="en-US" dirty="0">
                <a:latin typeface="Calibri" panose="020F0502020204030204" pitchFamily="34" charset="0"/>
              </a:rPr>
              <a:t>Have everyone in each group number off. The presenter can call a number and have that person from each group stay with their poster. For the next round, call a different number, and so on until everyone has a chance to “stay” and teach a small group the content of a poster.</a:t>
            </a:r>
          </a:p>
          <a:p>
            <a:endParaRPr dirty="0">
              <a:latin typeface="Calibri" panose="020F0502020204030204" pitchFamily="34" charset="0"/>
              <a:ea typeface="Calibri"/>
              <a:cs typeface="Calibri"/>
              <a:sym typeface="Calibri"/>
            </a:endParaRPr>
          </a:p>
          <a:p>
            <a:r>
              <a:rPr lang="en-US" dirty="0">
                <a:latin typeface="Calibri" panose="020F0502020204030204" pitchFamily="34" charset="0"/>
                <a:ea typeface="Calibri"/>
                <a:cs typeface="Calibri"/>
                <a:sym typeface="Calibri"/>
              </a:rPr>
              <a:t>Allow about 15 minutes for Stay and Stray. </a:t>
            </a:r>
            <a:endParaRPr dirty="0">
              <a:latin typeface="Calibri" panose="020F0502020204030204" pitchFamily="34" charset="0"/>
              <a:ea typeface="Calibri"/>
              <a:cs typeface="Calibri"/>
              <a:sym typeface="Calibri"/>
            </a:endParaRPr>
          </a:p>
        </p:txBody>
      </p:sp>
      <p:sp>
        <p:nvSpPr>
          <p:cNvPr id="521" name="Shape 521"/>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8202875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Shape 528"/>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9" name="Shape 529"/>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r>
              <a:rPr lang="en-US" dirty="0">
                <a:latin typeface="Calibri"/>
                <a:ea typeface="Calibri"/>
                <a:cs typeface="Calibri"/>
                <a:sym typeface="Calibri"/>
              </a:rPr>
              <a:t>Presenter:</a:t>
            </a:r>
          </a:p>
          <a:p>
            <a:pPr marL="457148" indent="-304766">
              <a:buClr>
                <a:srgbClr val="000000"/>
              </a:buClr>
              <a:buSzPct val="100000"/>
              <a:buFont typeface="Arial"/>
              <a:buChar char="●"/>
            </a:pPr>
            <a:r>
              <a:rPr lang="en-US" dirty="0">
                <a:latin typeface="Calibri"/>
                <a:ea typeface="Calibri"/>
                <a:cs typeface="Calibri"/>
                <a:sym typeface="Calibri"/>
              </a:rPr>
              <a:t>In groups, participants should discuss this question.</a:t>
            </a:r>
          </a:p>
          <a:p>
            <a:pPr marL="457148" indent="-304766">
              <a:buClr>
                <a:srgbClr val="000000"/>
              </a:buClr>
              <a:buSzPct val="100000"/>
              <a:buFont typeface="Arial"/>
              <a:buChar char="●"/>
            </a:pPr>
            <a:r>
              <a:rPr lang="en-US" dirty="0">
                <a:latin typeface="Calibri"/>
                <a:ea typeface="Calibri"/>
                <a:cs typeface="Calibri"/>
                <a:sym typeface="Calibri"/>
              </a:rPr>
              <a:t>Whole group share-out, if desired and time permits.</a:t>
            </a:r>
          </a:p>
          <a:p>
            <a:endParaRPr dirty="0">
              <a:latin typeface="Calibri"/>
              <a:ea typeface="Calibri"/>
              <a:cs typeface="Calibri"/>
              <a:sym typeface="Calibri"/>
            </a:endParaRPr>
          </a:p>
          <a:p>
            <a:r>
              <a:rPr lang="en-US" dirty="0">
                <a:latin typeface="Calibri"/>
                <a:ea typeface="Calibri"/>
                <a:cs typeface="Calibri"/>
                <a:sym typeface="Calibri"/>
              </a:rPr>
              <a:t>Summarizing Benefits to ELs:</a:t>
            </a:r>
          </a:p>
          <a:p>
            <a:pPr marL="457148" indent="-304766">
              <a:buClr>
                <a:srgbClr val="000000"/>
              </a:buClr>
              <a:buSzPct val="100000"/>
              <a:buFont typeface="Arial"/>
              <a:buChar char="●"/>
            </a:pPr>
            <a:r>
              <a:rPr lang="en-US" dirty="0">
                <a:latin typeface="Calibri"/>
                <a:ea typeface="Calibri"/>
                <a:cs typeface="Calibri"/>
                <a:sym typeface="Calibri"/>
              </a:rPr>
              <a:t>Summarizing promotes higher-order thinking by forcing students to evaluate and choose only the most important information.</a:t>
            </a:r>
          </a:p>
          <a:p>
            <a:pPr marL="457148" indent="-304766">
              <a:buClr>
                <a:srgbClr val="000000"/>
              </a:buClr>
              <a:buSzPct val="100000"/>
              <a:buFont typeface="Arial"/>
              <a:buChar char="●"/>
            </a:pPr>
            <a:r>
              <a:rPr lang="en-US" dirty="0">
                <a:latin typeface="Calibri"/>
                <a:ea typeface="Calibri"/>
                <a:cs typeface="Calibri"/>
                <a:sym typeface="Calibri"/>
              </a:rPr>
              <a:t>Collaborating with a partner or small group to summarize provides structured oral language practice, in which students are able to clarify and confirm comprehension with other group members as needed. </a:t>
            </a:r>
          </a:p>
          <a:p>
            <a:pPr marL="457148" indent="-304766">
              <a:buClr>
                <a:srgbClr val="000000"/>
              </a:buClr>
              <a:buSzPct val="100000"/>
              <a:buFont typeface="Arial"/>
              <a:buChar char="●"/>
            </a:pPr>
            <a:r>
              <a:rPr lang="en-US" dirty="0">
                <a:latin typeface="Calibri"/>
                <a:ea typeface="Calibri"/>
                <a:cs typeface="Calibri"/>
                <a:sym typeface="Calibri"/>
              </a:rPr>
              <a:t>While summarizing, material is repeated as it is evaluated. The built-in repetition is beneficial to comprehension for ELs.</a:t>
            </a:r>
          </a:p>
        </p:txBody>
      </p:sp>
      <p:sp>
        <p:nvSpPr>
          <p:cNvPr id="530" name="Shape 530"/>
          <p:cNvSpPr txBox="1">
            <a:spLocks noGrp="1"/>
          </p:cNvSpPr>
          <p:nvPr>
            <p:ph type="sldNum" idx="12"/>
          </p:nvPr>
        </p:nvSpPr>
        <p:spPr>
          <a:xfrm>
            <a:off x="3978133" y="8842030"/>
            <a:ext cx="3043200" cy="467099"/>
          </a:xfrm>
          <a:prstGeom prst="rect">
            <a:avLst/>
          </a:prstGeom>
        </p:spPr>
        <p:txBody>
          <a:bodyPr lIns="93289" tIns="46644" rIns="93289" bIns="46644" anchor="b" anchorCtr="0">
            <a:noAutofit/>
          </a:bodyPr>
          <a:lstStyle/>
          <a:p>
            <a:pPr>
              <a:buClr>
                <a:srgbClr val="000000"/>
              </a:buClr>
              <a:buSzPct val="25000"/>
            </a:pPr>
            <a:fld id="{00000000-1234-1234-1234-123412341234}" type="slidenum">
              <a:rPr lang="en-US"/>
              <a:pPr>
                <a:buClr>
                  <a:srgbClr val="000000"/>
                </a:buClr>
                <a:buSzPct val="25000"/>
              </a:pPr>
              <a:t>46</a:t>
            </a:fld>
            <a:endParaRPr lang="en-US" dirty="0"/>
          </a:p>
        </p:txBody>
      </p:sp>
    </p:spTree>
    <p:extLst>
      <p:ext uri="{BB962C8B-B14F-4D97-AF65-F5344CB8AC3E}">
        <p14:creationId xmlns:p14="http://schemas.microsoft.com/office/powerpoint/2010/main" val="40608997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r>
              <a:rPr lang="en-US" dirty="0">
                <a:latin typeface="Calibri"/>
                <a:ea typeface="Calibri"/>
                <a:cs typeface="Calibri"/>
                <a:sym typeface="Calibri"/>
              </a:rPr>
              <a:t>Presenter:</a:t>
            </a:r>
          </a:p>
          <a:p>
            <a:pPr marL="457148" indent="-304766">
              <a:buClr>
                <a:srgbClr val="000000"/>
              </a:buClr>
              <a:buSzPct val="100000"/>
              <a:buFont typeface="Arial"/>
              <a:buChar char="●"/>
            </a:pPr>
            <a:r>
              <a:rPr lang="en-US" dirty="0">
                <a:latin typeface="Calibri"/>
                <a:ea typeface="Calibri"/>
                <a:cs typeface="Calibri"/>
                <a:sym typeface="Calibri"/>
              </a:rPr>
              <a:t>Video is 5 minutes long.</a:t>
            </a:r>
          </a:p>
          <a:p>
            <a:pPr marL="457148" indent="-304766">
              <a:buClr>
                <a:srgbClr val="000000"/>
              </a:buClr>
              <a:buSzPct val="100000"/>
              <a:buFont typeface="Arial"/>
              <a:buChar char="●"/>
            </a:pPr>
            <a:r>
              <a:rPr lang="en-US" dirty="0">
                <a:latin typeface="Calibri"/>
                <a:ea typeface="Calibri"/>
                <a:cs typeface="Calibri"/>
                <a:sym typeface="Calibri"/>
              </a:rPr>
              <a:t>Participant’s Guide includes a 3-Column </a:t>
            </a:r>
            <a:r>
              <a:rPr lang="en-US" dirty="0" smtClean="0">
                <a:latin typeface="Calibri"/>
                <a:ea typeface="Calibri"/>
                <a:cs typeface="Calibri"/>
                <a:sym typeface="Calibri"/>
              </a:rPr>
              <a:t>Graphic </a:t>
            </a:r>
            <a:r>
              <a:rPr lang="en-US" dirty="0">
                <a:latin typeface="Calibri"/>
                <a:ea typeface="Calibri"/>
                <a:cs typeface="Calibri"/>
                <a:sym typeface="Calibri"/>
              </a:rPr>
              <a:t>O</a:t>
            </a:r>
            <a:r>
              <a:rPr lang="en-US" dirty="0" smtClean="0">
                <a:latin typeface="Calibri"/>
                <a:ea typeface="Calibri"/>
                <a:cs typeface="Calibri"/>
                <a:sym typeface="Calibri"/>
              </a:rPr>
              <a:t>rganizer </a:t>
            </a:r>
            <a:r>
              <a:rPr lang="en-US" dirty="0">
                <a:latin typeface="Calibri"/>
                <a:ea typeface="Calibri"/>
                <a:cs typeface="Calibri"/>
                <a:sym typeface="Calibri"/>
              </a:rPr>
              <a:t>for viewing.</a:t>
            </a:r>
          </a:p>
          <a:p>
            <a:pPr marL="914298" lvl="1" indent="-304766">
              <a:buClr>
                <a:srgbClr val="000000"/>
              </a:buClr>
              <a:buSzPct val="100000"/>
              <a:buFont typeface="Courier New"/>
              <a:buChar char="o"/>
            </a:pPr>
            <a:r>
              <a:rPr lang="en-US" dirty="0">
                <a:latin typeface="Calibri"/>
                <a:ea typeface="Calibri"/>
                <a:cs typeface="Calibri"/>
                <a:sym typeface="Calibri"/>
              </a:rPr>
              <a:t>Evidence of SMP 1 and </a:t>
            </a:r>
            <a:r>
              <a:rPr lang="en-US" dirty="0" smtClean="0">
                <a:latin typeface="Calibri"/>
                <a:ea typeface="Calibri"/>
                <a:cs typeface="Calibri"/>
                <a:sym typeface="Calibri"/>
              </a:rPr>
              <a:t>SMP 6</a:t>
            </a:r>
            <a:endParaRPr lang="en-US" dirty="0">
              <a:latin typeface="Calibri"/>
              <a:ea typeface="Calibri"/>
              <a:cs typeface="Calibri"/>
              <a:sym typeface="Calibri"/>
            </a:endParaRPr>
          </a:p>
          <a:p>
            <a:pPr marL="914298" lvl="1" indent="-304766">
              <a:buClr>
                <a:srgbClr val="000000"/>
              </a:buClr>
              <a:buSzPct val="100000"/>
              <a:buFont typeface="Courier New"/>
              <a:buChar char="o"/>
            </a:pPr>
            <a:r>
              <a:rPr lang="en-US" dirty="0">
                <a:latin typeface="Calibri"/>
                <a:ea typeface="Calibri"/>
                <a:cs typeface="Calibri"/>
                <a:sym typeface="Calibri"/>
              </a:rPr>
              <a:t>Evidence of Other SMPs</a:t>
            </a:r>
          </a:p>
          <a:p>
            <a:pPr marL="914298" lvl="1" indent="-304766">
              <a:buClr>
                <a:srgbClr val="000000"/>
              </a:buClr>
              <a:buSzPct val="100000"/>
              <a:buFont typeface="Courier New"/>
              <a:buChar char="o"/>
            </a:pPr>
            <a:r>
              <a:rPr lang="en-US" dirty="0">
                <a:latin typeface="Calibri"/>
                <a:ea typeface="Calibri"/>
                <a:cs typeface="Calibri"/>
                <a:sym typeface="Calibri"/>
              </a:rPr>
              <a:t>Missed Opportunities for SMPs (note what they are and how they might have been addressed)</a:t>
            </a:r>
          </a:p>
          <a:p>
            <a:pPr marL="457148" indent="-304766">
              <a:buClr>
                <a:srgbClr val="000000"/>
              </a:buClr>
              <a:buSzPct val="100000"/>
              <a:buFont typeface="Arial"/>
              <a:buChar char="•"/>
            </a:pPr>
            <a:r>
              <a:rPr lang="en-US" dirty="0">
                <a:latin typeface="Calibri"/>
                <a:ea typeface="Calibri"/>
                <a:cs typeface="Calibri"/>
                <a:sym typeface="Calibri"/>
              </a:rPr>
              <a:t>Turn to a table partner and share.</a:t>
            </a:r>
          </a:p>
          <a:p>
            <a:pPr marL="457148" indent="-304766">
              <a:buClr>
                <a:srgbClr val="000000"/>
              </a:buClr>
              <a:buSzPct val="100000"/>
              <a:buFont typeface="Arial"/>
              <a:buChar char="•"/>
            </a:pPr>
            <a:r>
              <a:rPr lang="en-US" dirty="0">
                <a:latin typeface="Calibri"/>
                <a:ea typeface="Calibri"/>
                <a:cs typeface="Calibri"/>
                <a:sym typeface="Calibri"/>
              </a:rPr>
              <a:t>If time permits, ask for a large group share-out.</a:t>
            </a:r>
          </a:p>
          <a:p>
            <a:pPr marL="609532" lvl="1">
              <a:buClr>
                <a:srgbClr val="000000"/>
              </a:buClr>
              <a:buSzPct val="100000"/>
            </a:pPr>
            <a:endParaRPr lang="en-US" dirty="0">
              <a:latin typeface="Calibri"/>
              <a:ea typeface="Calibri"/>
              <a:cs typeface="Calibri"/>
              <a:sym typeface="Calibri"/>
            </a:endParaRPr>
          </a:p>
          <a:p>
            <a:pPr marL="152383">
              <a:buClr>
                <a:srgbClr val="000000"/>
              </a:buClr>
              <a:buSzPct val="100000"/>
            </a:pPr>
            <a:r>
              <a:rPr lang="en-US" dirty="0">
                <a:latin typeface="Calibri"/>
                <a:ea typeface="Calibri"/>
                <a:cs typeface="Calibri"/>
                <a:sym typeface="Calibri"/>
              </a:rPr>
              <a:t>Link to the Video: https://www.teachingchannel.org/videos/teaching-fractions</a:t>
            </a:r>
          </a:p>
          <a:p>
            <a:endParaRPr dirty="0">
              <a:latin typeface="Calibri"/>
              <a:ea typeface="Calibri"/>
              <a:cs typeface="Calibri"/>
              <a:sym typeface="Calibri"/>
            </a:endParaRPr>
          </a:p>
          <a:p>
            <a:r>
              <a:rPr lang="en-US" dirty="0">
                <a:latin typeface="Calibri"/>
                <a:ea typeface="Calibri"/>
                <a:cs typeface="Calibri"/>
                <a:sym typeface="Calibri"/>
              </a:rPr>
              <a:t>Viewing the video and completing the graphic organizer should take about 8 minutes.</a:t>
            </a:r>
          </a:p>
          <a:p>
            <a:endParaRPr dirty="0">
              <a:latin typeface="Calibri"/>
              <a:ea typeface="Calibri"/>
              <a:cs typeface="Calibri"/>
              <a:sym typeface="Calibri"/>
            </a:endParaRPr>
          </a:p>
          <a:p>
            <a:r>
              <a:rPr lang="en-US" sz="1200" b="1" dirty="0" smtClean="0">
                <a:latin typeface="Calibri" panose="020F0502020204030204" pitchFamily="34" charset="0"/>
                <a:ea typeface="Calibri"/>
                <a:cs typeface="Calibri"/>
                <a:sym typeface="Calibri"/>
              </a:rPr>
              <a:t>Benefits for ELs:</a:t>
            </a:r>
          </a:p>
          <a:p>
            <a:pPr marL="457148" indent="-298416">
              <a:buClr>
                <a:schemeClr val="dk1"/>
              </a:buClr>
              <a:buSzPct val="100000"/>
              <a:buFont typeface="Arial"/>
              <a:buChar char="●"/>
            </a:pPr>
            <a:r>
              <a:rPr lang="en-US" sz="1200" dirty="0" smtClean="0">
                <a:solidFill>
                  <a:schemeClr val="dk1"/>
                </a:solidFill>
                <a:latin typeface="Calibri" panose="020F0502020204030204" pitchFamily="34" charset="0"/>
              </a:rPr>
              <a:t>Organizers help students to understand text structure and promote organized note-taking.</a:t>
            </a:r>
          </a:p>
          <a:p>
            <a:pPr marL="457148" indent="-298416">
              <a:buClr>
                <a:schemeClr val="dk1"/>
              </a:buClr>
              <a:buSzPct val="100000"/>
              <a:buFont typeface="Arial"/>
              <a:buChar char="●"/>
            </a:pPr>
            <a:r>
              <a:rPr lang="en-US" sz="1200" dirty="0" smtClean="0">
                <a:solidFill>
                  <a:schemeClr val="dk1"/>
                </a:solidFill>
                <a:latin typeface="Calibri" panose="020F0502020204030204" pitchFamily="34" charset="0"/>
              </a:rPr>
              <a:t>Students don’t have room to just copy the text; they need to paraphrase and summarize.</a:t>
            </a:r>
          </a:p>
          <a:p>
            <a:pPr marL="457148" indent="-298416">
              <a:buClr>
                <a:schemeClr val="dk1"/>
              </a:buClr>
              <a:buSzPct val="100000"/>
              <a:buFont typeface="Arial"/>
              <a:buChar char="●"/>
            </a:pPr>
            <a:r>
              <a:rPr lang="en-US" sz="1200" dirty="0" smtClean="0">
                <a:solidFill>
                  <a:schemeClr val="dk1"/>
                </a:solidFill>
                <a:latin typeface="Calibri" panose="020F0502020204030204" pitchFamily="34" charset="0"/>
              </a:rPr>
              <a:t>Students need to use some of their own words to retell.</a:t>
            </a:r>
          </a:p>
          <a:p>
            <a:pPr marL="457148" indent="-298416">
              <a:buClr>
                <a:schemeClr val="dk1"/>
              </a:buClr>
              <a:buSzPct val="100000"/>
              <a:buFont typeface="Arial"/>
              <a:buChar char="●"/>
            </a:pPr>
            <a:r>
              <a:rPr lang="en-US" sz="1200" dirty="0" smtClean="0">
                <a:solidFill>
                  <a:schemeClr val="dk1"/>
                </a:solidFill>
                <a:latin typeface="Calibri" panose="020F0502020204030204" pitchFamily="34" charset="0"/>
              </a:rPr>
              <a:t>All students can have assignments to complete a common graphic organizer but could use different readings or media to do so.</a:t>
            </a:r>
          </a:p>
          <a:p>
            <a:pPr marL="457148" indent="-298416">
              <a:buClr>
                <a:schemeClr val="dk1"/>
              </a:buClr>
              <a:buSzPct val="100000"/>
              <a:buFont typeface="Arial"/>
              <a:buChar char="●"/>
            </a:pPr>
            <a:r>
              <a:rPr lang="en-US" sz="1200" dirty="0" smtClean="0">
                <a:solidFill>
                  <a:schemeClr val="dk1"/>
                </a:solidFill>
                <a:latin typeface="Calibri" panose="020F0502020204030204" pitchFamily="34" charset="0"/>
              </a:rPr>
              <a:t>Whenever students share their graphic organizers with others, the information is organized and easier to process.</a:t>
            </a:r>
          </a:p>
          <a:p>
            <a:pPr marL="457148" indent="-298416">
              <a:buClr>
                <a:schemeClr val="dk1"/>
              </a:buClr>
              <a:buSzPct val="100000"/>
              <a:buFont typeface="Arial"/>
              <a:buChar char="●"/>
            </a:pPr>
            <a:r>
              <a:rPr lang="en-US" sz="1200" dirty="0" smtClean="0">
                <a:solidFill>
                  <a:schemeClr val="dk1"/>
                </a:solidFill>
                <a:latin typeface="Calibri" panose="020F0502020204030204" pitchFamily="34" charset="0"/>
              </a:rPr>
              <a:t>Organizers prepared by more advanced students one year can provide a “preview read” to an EL in subsequent years.</a:t>
            </a:r>
          </a:p>
          <a:p>
            <a:pPr marL="457148" indent="-298416">
              <a:buClr>
                <a:schemeClr val="dk1"/>
              </a:buClr>
              <a:buSzPct val="100000"/>
              <a:buFont typeface="Arial"/>
              <a:buChar char="●"/>
            </a:pPr>
            <a:r>
              <a:rPr lang="en-US" sz="1200" dirty="0" smtClean="0">
                <a:solidFill>
                  <a:schemeClr val="dk1"/>
                </a:solidFill>
                <a:latin typeface="Calibri" panose="020F0502020204030204" pitchFamily="34" charset="0"/>
              </a:rPr>
              <a:t>Ways to organize information may differ across cultures.</a:t>
            </a:r>
            <a:endParaRPr sz="1200" b="1" dirty="0">
              <a:latin typeface="Calibri" panose="020F0502020204030204" pitchFamily="34" charset="0"/>
              <a:ea typeface="Calibri"/>
              <a:cs typeface="Calibri"/>
              <a:sym typeface="Calibri"/>
            </a:endParaRPr>
          </a:p>
        </p:txBody>
      </p:sp>
      <p:sp>
        <p:nvSpPr>
          <p:cNvPr id="539" name="Shape 539"/>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8920490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47" name="Shape 547"/>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r>
              <a:rPr lang="en-US" dirty="0">
                <a:latin typeface="Calibri"/>
                <a:ea typeface="Calibri"/>
                <a:cs typeface="Calibri"/>
                <a:sym typeface="Calibri"/>
              </a:rPr>
              <a:t>Presenter:</a:t>
            </a:r>
          </a:p>
          <a:p>
            <a:pPr marL="457148" indent="-304766">
              <a:buClr>
                <a:srgbClr val="000000"/>
              </a:buClr>
              <a:buSzPct val="100000"/>
              <a:buFont typeface="Arial"/>
              <a:buChar char="●"/>
            </a:pPr>
            <a:r>
              <a:rPr lang="en-US" dirty="0">
                <a:latin typeface="Calibri"/>
                <a:ea typeface="Calibri"/>
                <a:cs typeface="Calibri"/>
                <a:sym typeface="Calibri"/>
              </a:rPr>
              <a:t>Invite participants to read this for themselves.</a:t>
            </a:r>
          </a:p>
          <a:p>
            <a:endParaRPr dirty="0">
              <a:latin typeface="Calibri"/>
              <a:ea typeface="Calibri"/>
              <a:cs typeface="Calibri"/>
              <a:sym typeface="Calibri"/>
            </a:endParaRPr>
          </a:p>
          <a:p>
            <a:r>
              <a:rPr lang="en-US" dirty="0">
                <a:latin typeface="Calibri"/>
                <a:ea typeface="Calibri"/>
                <a:cs typeface="Calibri"/>
                <a:sym typeface="Calibri"/>
              </a:rPr>
              <a:t>Allow about 10 minutes to present this position statement from the National Council of Teachers of Mathematics (slides 49-53).</a:t>
            </a:r>
          </a:p>
        </p:txBody>
      </p:sp>
      <p:sp>
        <p:nvSpPr>
          <p:cNvPr id="548" name="Shape 548"/>
          <p:cNvSpPr txBox="1">
            <a:spLocks noGrp="1"/>
          </p:cNvSpPr>
          <p:nvPr>
            <p:ph type="sldNum" idx="12"/>
          </p:nvPr>
        </p:nvSpPr>
        <p:spPr>
          <a:xfrm>
            <a:off x="3978133" y="8842030"/>
            <a:ext cx="3043200" cy="467099"/>
          </a:xfrm>
          <a:prstGeom prst="rect">
            <a:avLst/>
          </a:prstGeom>
        </p:spPr>
        <p:txBody>
          <a:bodyPr lIns="93289" tIns="46644" rIns="93289" bIns="46644" anchor="b" anchorCtr="0">
            <a:noAutofit/>
          </a:bodyPr>
          <a:lstStyle/>
          <a:p>
            <a:pPr>
              <a:buClr>
                <a:srgbClr val="000000"/>
              </a:buClr>
              <a:buSzPct val="25000"/>
            </a:pPr>
            <a:fld id="{00000000-1234-1234-1234-123412341234}" type="slidenum">
              <a:rPr lang="en-US"/>
              <a:pPr>
                <a:buClr>
                  <a:srgbClr val="000000"/>
                </a:buClr>
                <a:buSzPct val="25000"/>
              </a:pPr>
              <a:t>48</a:t>
            </a:fld>
            <a:endParaRPr lang="en-US" dirty="0"/>
          </a:p>
        </p:txBody>
      </p:sp>
    </p:spTree>
    <p:extLst>
      <p:ext uri="{BB962C8B-B14F-4D97-AF65-F5344CB8AC3E}">
        <p14:creationId xmlns:p14="http://schemas.microsoft.com/office/powerpoint/2010/main" val="28436808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Shape 555"/>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6" name="Shape 556"/>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r>
              <a:rPr lang="en-US" dirty="0" smtClean="0">
                <a:latin typeface="Calibri"/>
                <a:ea typeface="Calibri"/>
                <a:cs typeface="Calibri"/>
                <a:sym typeface="Calibri"/>
              </a:rPr>
              <a:t>Presenter:</a:t>
            </a:r>
          </a:p>
          <a:p>
            <a:pPr marL="171450" indent="-171450">
              <a:buFont typeface="Arial" panose="020B0604020202020204" pitchFamily="34" charset="0"/>
              <a:buChar char="•"/>
            </a:pPr>
            <a:r>
              <a:rPr lang="en-US" dirty="0" smtClean="0">
                <a:latin typeface="Calibri"/>
                <a:ea typeface="Calibri"/>
                <a:cs typeface="Calibri"/>
                <a:sym typeface="Calibri"/>
              </a:rPr>
              <a:t>Invite </a:t>
            </a:r>
            <a:r>
              <a:rPr lang="en-US" dirty="0">
                <a:latin typeface="Calibri"/>
                <a:ea typeface="Calibri"/>
                <a:cs typeface="Calibri"/>
                <a:sym typeface="Calibri"/>
              </a:rPr>
              <a:t>participants to read this for </a:t>
            </a:r>
            <a:r>
              <a:rPr lang="en-US" dirty="0" smtClean="0">
                <a:latin typeface="Calibri"/>
                <a:ea typeface="Calibri"/>
                <a:cs typeface="Calibri"/>
                <a:sym typeface="Calibri"/>
              </a:rPr>
              <a:t>themselves.</a:t>
            </a:r>
          </a:p>
          <a:p>
            <a:pPr marL="171450" indent="-171450">
              <a:buFont typeface="Arial" panose="020B0604020202020204" pitchFamily="34" charset="0"/>
              <a:buChar char="•"/>
            </a:pPr>
            <a:r>
              <a:rPr lang="en-US" dirty="0" smtClean="0">
                <a:latin typeface="Calibri"/>
                <a:ea typeface="Calibri"/>
                <a:cs typeface="Calibri"/>
                <a:sym typeface="Calibri"/>
              </a:rPr>
              <a:t>Show </a:t>
            </a:r>
            <a:r>
              <a:rPr lang="en-US" dirty="0">
                <a:latin typeface="Calibri"/>
                <a:ea typeface="Calibri"/>
                <a:cs typeface="Calibri"/>
                <a:sym typeface="Calibri"/>
              </a:rPr>
              <a:t>cultural math processes/notations such as:</a:t>
            </a:r>
          </a:p>
          <a:p>
            <a:pPr marL="323814" indent="-171431">
              <a:buClr>
                <a:srgbClr val="000000"/>
              </a:buClr>
              <a:buSzPct val="100000"/>
              <a:buFont typeface="Arial"/>
              <a:buChar char="•"/>
            </a:pPr>
            <a:r>
              <a:rPr lang="en-US" dirty="0">
                <a:latin typeface="Calibri"/>
                <a:ea typeface="Calibri"/>
                <a:cs typeface="Calibri"/>
                <a:sym typeface="Calibri"/>
              </a:rPr>
              <a:t>Long division</a:t>
            </a:r>
          </a:p>
          <a:p>
            <a:pPr marL="323814" indent="-171431">
              <a:buClr>
                <a:srgbClr val="000000"/>
              </a:buClr>
              <a:buSzPct val="100000"/>
              <a:buFont typeface="Arial"/>
              <a:buChar char="•"/>
            </a:pPr>
            <a:r>
              <a:rPr lang="en-US" dirty="0">
                <a:latin typeface="Calibri"/>
                <a:ea typeface="Calibri"/>
                <a:cs typeface="Calibri"/>
                <a:sym typeface="Calibri"/>
              </a:rPr>
              <a:t>Factoring</a:t>
            </a:r>
          </a:p>
          <a:p>
            <a:pPr marL="323814" indent="-171431">
              <a:buClr>
                <a:srgbClr val="000000"/>
              </a:buClr>
              <a:buSzPct val="100000"/>
              <a:buFont typeface="Arial"/>
              <a:buChar char="•"/>
            </a:pPr>
            <a:r>
              <a:rPr lang="en-US" dirty="0">
                <a:latin typeface="Calibri"/>
                <a:ea typeface="Calibri"/>
                <a:cs typeface="Calibri"/>
                <a:sym typeface="Calibri"/>
              </a:rPr>
              <a:t>Period/comma differences</a:t>
            </a:r>
          </a:p>
        </p:txBody>
      </p:sp>
      <p:sp>
        <p:nvSpPr>
          <p:cNvPr id="557" name="Shape 557"/>
          <p:cNvSpPr txBox="1">
            <a:spLocks noGrp="1"/>
          </p:cNvSpPr>
          <p:nvPr>
            <p:ph type="sldNum" idx="12"/>
          </p:nvPr>
        </p:nvSpPr>
        <p:spPr>
          <a:xfrm>
            <a:off x="3978133" y="8842030"/>
            <a:ext cx="3043200" cy="467099"/>
          </a:xfrm>
          <a:prstGeom prst="rect">
            <a:avLst/>
          </a:prstGeom>
        </p:spPr>
        <p:txBody>
          <a:bodyPr lIns="93289" tIns="46644" rIns="93289" bIns="46644" anchor="b" anchorCtr="0">
            <a:noAutofit/>
          </a:bodyPr>
          <a:lstStyle/>
          <a:p>
            <a:fld id="{00000000-1234-1234-1234-123412341234}" type="slidenum">
              <a:rPr lang="en-US"/>
              <a:pPr/>
              <a:t>49</a:t>
            </a:fld>
            <a:endParaRPr lang="en-US" dirty="0"/>
          </a:p>
        </p:txBody>
      </p:sp>
    </p:spTree>
    <p:extLst>
      <p:ext uri="{BB962C8B-B14F-4D97-AF65-F5344CB8AC3E}">
        <p14:creationId xmlns:p14="http://schemas.microsoft.com/office/powerpoint/2010/main" val="3857951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0" name="Shape 140"/>
          <p:cNvSpPr txBox="1">
            <a:spLocks noGrp="1"/>
          </p:cNvSpPr>
          <p:nvPr>
            <p:ph type="body" idx="1"/>
          </p:nvPr>
        </p:nvSpPr>
        <p:spPr>
          <a:xfrm>
            <a:off x="702312" y="4480004"/>
            <a:ext cx="5618399" cy="3665398"/>
          </a:xfrm>
          <a:prstGeom prst="rect">
            <a:avLst/>
          </a:prstGeom>
          <a:noFill/>
          <a:ln>
            <a:noFill/>
          </a:ln>
        </p:spPr>
        <p:txBody>
          <a:bodyPr lIns="91415" tIns="91415" rIns="91415" bIns="91415" anchor="t" anchorCtr="0">
            <a:noAutofit/>
          </a:bodyPr>
          <a:lstStyle/>
          <a:p>
            <a:pPr>
              <a:buClr>
                <a:schemeClr val="dk1"/>
              </a:buClr>
              <a:buSzPct val="25000"/>
            </a:pPr>
            <a:r>
              <a:rPr lang="en-US" dirty="0">
                <a:solidFill>
                  <a:schemeClr val="dk1"/>
                </a:solidFill>
                <a:latin typeface="Calibri"/>
                <a:ea typeface="Calibri"/>
                <a:cs typeface="Calibri"/>
                <a:sym typeface="Calibri"/>
              </a:rPr>
              <a:t>Presenter:</a:t>
            </a:r>
          </a:p>
          <a:p>
            <a:pPr marL="457148" indent="-304766">
              <a:buClr>
                <a:srgbClr val="000000"/>
              </a:buClr>
              <a:buSzPct val="100000"/>
              <a:buFont typeface="Arial"/>
              <a:buChar char="●"/>
            </a:pPr>
            <a:r>
              <a:rPr lang="en-US" dirty="0">
                <a:solidFill>
                  <a:schemeClr val="dk1"/>
                </a:solidFill>
                <a:latin typeface="Calibri"/>
                <a:ea typeface="Calibri"/>
                <a:cs typeface="Calibri"/>
                <a:sym typeface="Calibri"/>
              </a:rPr>
              <a:t>Read, point out a few, or have participants read to themselves.</a:t>
            </a:r>
          </a:p>
          <a:p>
            <a:pPr marL="457148" indent="-304766">
              <a:buClr>
                <a:srgbClr val="000000"/>
              </a:buClr>
              <a:buSzPct val="100000"/>
              <a:buFont typeface="Arial"/>
              <a:buChar char="●"/>
            </a:pPr>
            <a:r>
              <a:rPr lang="en-US" dirty="0">
                <a:solidFill>
                  <a:schemeClr val="dk1"/>
                </a:solidFill>
                <a:latin typeface="Calibri"/>
                <a:ea typeface="Calibri"/>
                <a:cs typeface="Calibri"/>
                <a:sym typeface="Calibri"/>
              </a:rPr>
              <a:t>All of these will be done as adult learners to explore the workshop content.</a:t>
            </a:r>
          </a:p>
        </p:txBody>
      </p:sp>
      <p:sp>
        <p:nvSpPr>
          <p:cNvPr id="141" name="Shape 141"/>
          <p:cNvSpPr txBox="1">
            <a:spLocks noGrp="1"/>
          </p:cNvSpPr>
          <p:nvPr>
            <p:ph type="sldNum" idx="12"/>
          </p:nvPr>
        </p:nvSpPr>
        <p:spPr>
          <a:xfrm>
            <a:off x="3978133" y="8842029"/>
            <a:ext cx="3043200" cy="467099"/>
          </a:xfrm>
          <a:prstGeom prst="rect">
            <a:avLst/>
          </a:prstGeom>
          <a:noFill/>
          <a:ln>
            <a:noFill/>
          </a:ln>
        </p:spPr>
        <p:txBody>
          <a:bodyPr lIns="93289" tIns="46644" rIns="93289" bIns="46644" anchor="b" anchorCtr="0">
            <a:noAutofit/>
          </a:bodyPr>
          <a:lstStyle/>
          <a:p>
            <a:pPr>
              <a:buClr>
                <a:srgbClr val="000000"/>
              </a:buClr>
              <a:buSzPct val="25000"/>
            </a:pPr>
            <a:fld id="{00000000-1234-1234-1234-123412341234}" type="slidenum">
              <a:rPr lang="en-US"/>
              <a:pPr>
                <a:buClr>
                  <a:srgbClr val="000000"/>
                </a:buClr>
                <a:buSzPct val="25000"/>
              </a:pPr>
              <a:t>5</a:t>
            </a:fld>
            <a:endParaRPr lang="en-US" dirty="0"/>
          </a:p>
        </p:txBody>
      </p:sp>
    </p:spTree>
    <p:extLst>
      <p:ext uri="{BB962C8B-B14F-4D97-AF65-F5344CB8AC3E}">
        <p14:creationId xmlns:p14="http://schemas.microsoft.com/office/powerpoint/2010/main" val="18091661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65" name="Shape 565"/>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r>
              <a:rPr lang="en-US" dirty="0">
                <a:latin typeface="Calibri"/>
                <a:ea typeface="Calibri"/>
                <a:cs typeface="Calibri"/>
                <a:sym typeface="Calibri"/>
              </a:rPr>
              <a:t>Presenter:</a:t>
            </a:r>
          </a:p>
          <a:p>
            <a:pPr marL="457148" indent="-304766">
              <a:buClr>
                <a:srgbClr val="000000"/>
              </a:buClr>
              <a:buSzPct val="100000"/>
              <a:buFont typeface="Arial"/>
              <a:buChar char="●"/>
            </a:pPr>
            <a:r>
              <a:rPr lang="en-US" dirty="0">
                <a:latin typeface="Calibri"/>
                <a:ea typeface="Calibri"/>
                <a:cs typeface="Calibri"/>
                <a:sym typeface="Calibri"/>
              </a:rPr>
              <a:t>Invite participants to read this for themselves.</a:t>
            </a:r>
          </a:p>
        </p:txBody>
      </p:sp>
      <p:sp>
        <p:nvSpPr>
          <p:cNvPr id="566" name="Shape 566"/>
          <p:cNvSpPr txBox="1">
            <a:spLocks noGrp="1"/>
          </p:cNvSpPr>
          <p:nvPr>
            <p:ph type="sldNum" idx="12"/>
          </p:nvPr>
        </p:nvSpPr>
        <p:spPr>
          <a:xfrm>
            <a:off x="3978133" y="8842030"/>
            <a:ext cx="3043200" cy="467099"/>
          </a:xfrm>
          <a:prstGeom prst="rect">
            <a:avLst/>
          </a:prstGeom>
        </p:spPr>
        <p:txBody>
          <a:bodyPr lIns="93289" tIns="46644" rIns="93289" bIns="46644" anchor="b" anchorCtr="0">
            <a:noAutofit/>
          </a:bodyPr>
          <a:lstStyle/>
          <a:p>
            <a:fld id="{00000000-1234-1234-1234-123412341234}" type="slidenum">
              <a:rPr lang="en-US"/>
              <a:pPr/>
              <a:t>50</a:t>
            </a:fld>
            <a:endParaRPr lang="en-US" dirty="0"/>
          </a:p>
        </p:txBody>
      </p:sp>
    </p:spTree>
    <p:extLst>
      <p:ext uri="{BB962C8B-B14F-4D97-AF65-F5344CB8AC3E}">
        <p14:creationId xmlns:p14="http://schemas.microsoft.com/office/powerpoint/2010/main" val="36207165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74" name="Shape 574"/>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r>
              <a:rPr lang="en-US" dirty="0">
                <a:latin typeface="Calibri"/>
                <a:ea typeface="Calibri"/>
                <a:cs typeface="Calibri"/>
                <a:sym typeface="Calibri"/>
              </a:rPr>
              <a:t>Presenter:</a:t>
            </a:r>
          </a:p>
          <a:p>
            <a:pPr marL="457148" indent="-304766">
              <a:buClr>
                <a:srgbClr val="000000"/>
              </a:buClr>
              <a:buSzPct val="100000"/>
              <a:buFont typeface="Arial"/>
              <a:buChar char="●"/>
            </a:pPr>
            <a:r>
              <a:rPr lang="en-US" dirty="0">
                <a:latin typeface="Calibri"/>
                <a:ea typeface="Calibri"/>
                <a:cs typeface="Calibri"/>
                <a:sym typeface="Calibri"/>
              </a:rPr>
              <a:t>Invite participants to read this for themselves.</a:t>
            </a:r>
          </a:p>
        </p:txBody>
      </p:sp>
      <p:sp>
        <p:nvSpPr>
          <p:cNvPr id="575" name="Shape 575"/>
          <p:cNvSpPr txBox="1">
            <a:spLocks noGrp="1"/>
          </p:cNvSpPr>
          <p:nvPr>
            <p:ph type="sldNum" idx="12"/>
          </p:nvPr>
        </p:nvSpPr>
        <p:spPr>
          <a:xfrm>
            <a:off x="3978133" y="8842030"/>
            <a:ext cx="3043200" cy="467099"/>
          </a:xfrm>
          <a:prstGeom prst="rect">
            <a:avLst/>
          </a:prstGeom>
        </p:spPr>
        <p:txBody>
          <a:bodyPr lIns="93289" tIns="46644" rIns="93289" bIns="46644" anchor="b" anchorCtr="0">
            <a:noAutofit/>
          </a:bodyPr>
          <a:lstStyle/>
          <a:p>
            <a:fld id="{00000000-1234-1234-1234-123412341234}" type="slidenum">
              <a:rPr lang="en-US"/>
              <a:pPr/>
              <a:t>51</a:t>
            </a:fld>
            <a:endParaRPr lang="en-US" dirty="0"/>
          </a:p>
        </p:txBody>
      </p:sp>
    </p:spTree>
    <p:extLst>
      <p:ext uri="{BB962C8B-B14F-4D97-AF65-F5344CB8AC3E}">
        <p14:creationId xmlns:p14="http://schemas.microsoft.com/office/powerpoint/2010/main" val="25235161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3" name="Shape 583"/>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r>
              <a:rPr lang="en-US" dirty="0">
                <a:latin typeface="Calibri"/>
                <a:ea typeface="Calibri"/>
                <a:cs typeface="Calibri"/>
                <a:sym typeface="Calibri"/>
              </a:rPr>
              <a:t>Presenter:</a:t>
            </a:r>
          </a:p>
          <a:p>
            <a:pPr marL="457148" indent="-304766">
              <a:buClr>
                <a:srgbClr val="000000"/>
              </a:buClr>
              <a:buSzPct val="100000"/>
              <a:buFont typeface="Arial"/>
              <a:buChar char="●"/>
            </a:pPr>
            <a:r>
              <a:rPr lang="en-US" dirty="0">
                <a:latin typeface="Calibri"/>
                <a:ea typeface="Calibri"/>
                <a:cs typeface="Calibri"/>
                <a:sym typeface="Calibri"/>
              </a:rPr>
              <a:t>Invite participants to read this for themselves.</a:t>
            </a:r>
          </a:p>
          <a:p>
            <a:pPr marL="152383">
              <a:buClr>
                <a:srgbClr val="000000"/>
              </a:buClr>
              <a:buSzPct val="100000"/>
            </a:pPr>
            <a:endParaRPr lang="en-US" dirty="0">
              <a:latin typeface="Calibri"/>
              <a:ea typeface="Calibri"/>
              <a:cs typeface="Calibri"/>
              <a:sym typeface="Calibri"/>
            </a:endParaRPr>
          </a:p>
        </p:txBody>
      </p:sp>
      <p:sp>
        <p:nvSpPr>
          <p:cNvPr id="584" name="Shape 584"/>
          <p:cNvSpPr txBox="1">
            <a:spLocks noGrp="1"/>
          </p:cNvSpPr>
          <p:nvPr>
            <p:ph type="sldNum" idx="12"/>
          </p:nvPr>
        </p:nvSpPr>
        <p:spPr>
          <a:xfrm>
            <a:off x="3978133" y="8842030"/>
            <a:ext cx="3043200" cy="467099"/>
          </a:xfrm>
          <a:prstGeom prst="rect">
            <a:avLst/>
          </a:prstGeom>
        </p:spPr>
        <p:txBody>
          <a:bodyPr lIns="93289" tIns="46644" rIns="93289" bIns="46644" anchor="b" anchorCtr="0">
            <a:noAutofit/>
          </a:bodyPr>
          <a:lstStyle/>
          <a:p>
            <a:fld id="{00000000-1234-1234-1234-123412341234}" type="slidenum">
              <a:rPr lang="en-US"/>
              <a:pPr/>
              <a:t>52</a:t>
            </a:fld>
            <a:endParaRPr lang="en-US" dirty="0"/>
          </a:p>
        </p:txBody>
      </p:sp>
    </p:spTree>
    <p:extLst>
      <p:ext uri="{BB962C8B-B14F-4D97-AF65-F5344CB8AC3E}">
        <p14:creationId xmlns:p14="http://schemas.microsoft.com/office/powerpoint/2010/main" val="7448192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Shape 592"/>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r>
              <a:rPr lang="en-US" dirty="0">
                <a:latin typeface="Calibri"/>
                <a:ea typeface="Calibri"/>
                <a:cs typeface="Calibri"/>
                <a:sym typeface="Calibri"/>
              </a:rPr>
              <a:t>Presenter:</a:t>
            </a:r>
          </a:p>
          <a:p>
            <a:pPr marL="457148" indent="-304766">
              <a:buClr>
                <a:srgbClr val="000000"/>
              </a:buClr>
              <a:buSzPct val="100000"/>
              <a:buFont typeface="Arial"/>
              <a:buChar char="●"/>
            </a:pPr>
            <a:r>
              <a:rPr lang="en-US" dirty="0">
                <a:latin typeface="Calibri"/>
                <a:ea typeface="Calibri"/>
                <a:cs typeface="Calibri"/>
                <a:sym typeface="Calibri"/>
              </a:rPr>
              <a:t>Explain what a foldable is.</a:t>
            </a:r>
          </a:p>
          <a:p>
            <a:pPr marL="457148" indent="-304766">
              <a:buClr>
                <a:srgbClr val="000000"/>
              </a:buClr>
              <a:buSzPct val="100000"/>
              <a:buFont typeface="Arial"/>
              <a:buChar char="●"/>
            </a:pPr>
            <a:r>
              <a:rPr lang="en-US" dirty="0">
                <a:latin typeface="Calibri"/>
                <a:ea typeface="Calibri"/>
                <a:cs typeface="Calibri"/>
                <a:sym typeface="Calibri"/>
              </a:rPr>
              <a:t>If possible, have some samples to show (ask colleagues for real student samples?)</a:t>
            </a:r>
          </a:p>
          <a:p>
            <a:endParaRPr dirty="0">
              <a:latin typeface="Calibri"/>
              <a:ea typeface="Calibri"/>
              <a:cs typeface="Calibri"/>
              <a:sym typeface="Calibri"/>
            </a:endParaRPr>
          </a:p>
          <a:p>
            <a:r>
              <a:rPr lang="en-US" dirty="0">
                <a:latin typeface="Calibri"/>
                <a:ea typeface="Calibri"/>
                <a:cs typeface="Calibri"/>
                <a:sym typeface="Calibri"/>
              </a:rPr>
              <a:t>Allow about 25 minutes for this activity.</a:t>
            </a:r>
          </a:p>
          <a:p>
            <a:endParaRPr dirty="0">
              <a:latin typeface="Calibri"/>
              <a:ea typeface="Calibri"/>
              <a:cs typeface="Calibri"/>
              <a:sym typeface="Calibri"/>
            </a:endParaRPr>
          </a:p>
          <a:p>
            <a:r>
              <a:rPr lang="en-US" b="1" dirty="0">
                <a:latin typeface="Calibri"/>
                <a:ea typeface="Calibri"/>
                <a:cs typeface="Calibri"/>
                <a:sym typeface="Calibri"/>
              </a:rPr>
              <a:t>Benefits for ELs:</a:t>
            </a:r>
          </a:p>
          <a:p>
            <a:pPr marL="457148" indent="-298416">
              <a:buClr>
                <a:schemeClr val="dk1"/>
              </a:buClr>
              <a:buSzPct val="100000"/>
              <a:buFont typeface="Arial"/>
              <a:buChar char="●"/>
            </a:pPr>
            <a:r>
              <a:rPr lang="en-US" sz="1100" dirty="0">
                <a:solidFill>
                  <a:schemeClr val="dk1"/>
                </a:solidFill>
              </a:rPr>
              <a:t>A foldable is an interactive graphic organizer; all the benefits of graphic organizers apply here.</a:t>
            </a:r>
          </a:p>
          <a:p>
            <a:pPr marL="457148" indent="-298416">
              <a:buClr>
                <a:schemeClr val="dk1"/>
              </a:buClr>
              <a:buSzPct val="100000"/>
              <a:buFont typeface="Arial"/>
              <a:buChar char="●"/>
            </a:pPr>
            <a:r>
              <a:rPr lang="en-US" sz="1100" dirty="0">
                <a:solidFill>
                  <a:schemeClr val="dk1"/>
                </a:solidFill>
              </a:rPr>
              <a:t>Teacher can determine initial understandings through the product.</a:t>
            </a:r>
          </a:p>
          <a:p>
            <a:pPr marL="457148" indent="-298416">
              <a:buClr>
                <a:schemeClr val="dk1"/>
              </a:buClr>
              <a:buSzPct val="100000"/>
              <a:buFont typeface="Arial"/>
              <a:buChar char="●"/>
            </a:pPr>
            <a:r>
              <a:rPr lang="en-US" sz="1100" dirty="0">
                <a:solidFill>
                  <a:schemeClr val="dk1"/>
                </a:solidFill>
              </a:rPr>
              <a:t>ELs build factual knowledge through schema.</a:t>
            </a:r>
          </a:p>
          <a:p>
            <a:pPr marL="457148" indent="-298416">
              <a:buClr>
                <a:schemeClr val="dk1"/>
              </a:buClr>
              <a:buSzPct val="100000"/>
              <a:buFont typeface="Arial"/>
              <a:buChar char="●"/>
            </a:pPr>
            <a:r>
              <a:rPr lang="en-US" sz="1100" dirty="0">
                <a:solidFill>
                  <a:schemeClr val="dk1"/>
                </a:solidFill>
              </a:rPr>
              <a:t>Encourages metacognition through active learning.</a:t>
            </a:r>
          </a:p>
          <a:p>
            <a:endParaRPr dirty="0">
              <a:latin typeface="Calibri"/>
              <a:ea typeface="Calibri"/>
              <a:cs typeface="Calibri"/>
              <a:sym typeface="Calibri"/>
            </a:endParaRPr>
          </a:p>
        </p:txBody>
      </p:sp>
      <p:sp>
        <p:nvSpPr>
          <p:cNvPr id="593" name="Shape 593"/>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3481444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r>
              <a:rPr lang="en-US" dirty="0">
                <a:latin typeface="Calibri"/>
                <a:ea typeface="Calibri"/>
                <a:cs typeface="Calibri"/>
                <a:sym typeface="Calibri"/>
              </a:rPr>
              <a:t>Presenter:</a:t>
            </a:r>
          </a:p>
          <a:p>
            <a:pPr marL="457148" indent="-304766">
              <a:buClr>
                <a:srgbClr val="000000"/>
              </a:buClr>
              <a:buSzPct val="100000"/>
              <a:buFont typeface="Arial"/>
              <a:buChar char="●"/>
            </a:pPr>
            <a:r>
              <a:rPr lang="en-US" dirty="0">
                <a:latin typeface="Calibri"/>
                <a:ea typeface="Calibri"/>
                <a:cs typeface="Calibri"/>
                <a:sym typeface="Calibri"/>
              </a:rPr>
              <a:t>Reading across:</a:t>
            </a:r>
          </a:p>
          <a:p>
            <a:pPr marL="914298" lvl="1" indent="-304766">
              <a:buClr>
                <a:srgbClr val="000000"/>
              </a:buClr>
              <a:buSzPct val="100000"/>
              <a:buFont typeface="Courier New"/>
              <a:buChar char="o"/>
            </a:pPr>
            <a:r>
              <a:rPr lang="en-US" dirty="0">
                <a:latin typeface="Calibri"/>
                <a:ea typeface="Calibri"/>
                <a:cs typeface="Calibri"/>
                <a:sym typeface="Calibri"/>
              </a:rPr>
              <a:t>Top: horizontal, vertical, diagonal (cut off at dotted line).</a:t>
            </a:r>
          </a:p>
          <a:p>
            <a:pPr marL="914298" lvl="1" indent="-304766">
              <a:buClr>
                <a:srgbClr val="000000"/>
              </a:buClr>
              <a:buSzPct val="100000"/>
              <a:buFont typeface="Courier New"/>
              <a:buChar char="o"/>
            </a:pPr>
            <a:r>
              <a:rPr lang="en-US" dirty="0">
                <a:latin typeface="Calibri"/>
                <a:ea typeface="Calibri"/>
                <a:cs typeface="Calibri"/>
                <a:sym typeface="Calibri"/>
              </a:rPr>
              <a:t>Bottom: rolled, like a name plate, inverted.</a:t>
            </a:r>
          </a:p>
          <a:p>
            <a:pPr marL="914298" lvl="1" indent="-304766">
              <a:buClr>
                <a:srgbClr val="000000"/>
              </a:buClr>
              <a:buSzPct val="100000"/>
              <a:buFont typeface="Courier New"/>
              <a:buChar char="o"/>
            </a:pPr>
            <a:r>
              <a:rPr lang="en-US" dirty="0">
                <a:latin typeface="Calibri"/>
                <a:ea typeface="Calibri"/>
                <a:cs typeface="Calibri"/>
                <a:sym typeface="Calibri"/>
              </a:rPr>
              <a:t>There are many more; see </a:t>
            </a:r>
            <a:r>
              <a:rPr lang="en-US" dirty="0" smtClean="0">
                <a:latin typeface="Calibri"/>
                <a:ea typeface="Calibri"/>
                <a:cs typeface="Calibri"/>
                <a:sym typeface="Calibri"/>
              </a:rPr>
              <a:t>resources </a:t>
            </a:r>
            <a:r>
              <a:rPr lang="en-US" dirty="0">
                <a:latin typeface="Calibri"/>
                <a:ea typeface="Calibri"/>
                <a:cs typeface="Calibri"/>
                <a:sym typeface="Calibri"/>
              </a:rPr>
              <a:t>for accessing more </a:t>
            </a:r>
            <a:r>
              <a:rPr lang="en-US" dirty="0" smtClean="0">
                <a:latin typeface="Calibri"/>
                <a:ea typeface="Calibri"/>
                <a:cs typeface="Calibri"/>
                <a:sym typeface="Calibri"/>
              </a:rPr>
              <a:t>information (i.e., </a:t>
            </a:r>
            <a:r>
              <a:rPr lang="en-US" sz="1200" u="none" strike="noStrike" kern="1200" dirty="0" smtClean="0">
                <a:solidFill>
                  <a:schemeClr val="tx1"/>
                </a:solidFill>
                <a:effectLst/>
                <a:latin typeface="+mn-lt"/>
                <a:ea typeface="+mn-ea"/>
                <a:cs typeface="+mn-cs"/>
                <a:hlinkClick r:id="rId3"/>
              </a:rPr>
              <a:t>www.dinah.com</a:t>
            </a:r>
            <a:r>
              <a:rPr lang="en-US" dirty="0" smtClean="0">
                <a:latin typeface="Calibri"/>
                <a:ea typeface="Calibri"/>
                <a:cs typeface="Calibri"/>
                <a:sym typeface="Calibri"/>
              </a:rPr>
              <a:t>).</a:t>
            </a:r>
            <a:endParaRPr lang="en-US" dirty="0">
              <a:latin typeface="Calibri"/>
              <a:ea typeface="Calibri"/>
              <a:cs typeface="Calibri"/>
              <a:sym typeface="Calibri"/>
            </a:endParaRPr>
          </a:p>
          <a:p>
            <a:pPr marL="457148" indent="-304766">
              <a:buClr>
                <a:srgbClr val="000000"/>
              </a:buClr>
              <a:buSzPct val="100000"/>
              <a:buFont typeface="Arial"/>
              <a:buChar char="●"/>
            </a:pPr>
            <a:r>
              <a:rPr lang="en-US" dirty="0">
                <a:latin typeface="Calibri"/>
                <a:ea typeface="Calibri"/>
                <a:cs typeface="Calibri"/>
                <a:sym typeface="Calibri"/>
              </a:rPr>
              <a:t>Mention that, for example, the </a:t>
            </a:r>
            <a:r>
              <a:rPr lang="en-US" dirty="0" smtClean="0">
                <a:latin typeface="Calibri"/>
                <a:ea typeface="Calibri"/>
                <a:cs typeface="Calibri"/>
                <a:sym typeface="Calibri"/>
              </a:rPr>
              <a:t>vertical</a:t>
            </a:r>
            <a:r>
              <a:rPr lang="en-US" baseline="0" dirty="0" smtClean="0">
                <a:latin typeface="Calibri"/>
                <a:ea typeface="Calibri"/>
                <a:cs typeface="Calibri"/>
                <a:sym typeface="Calibri"/>
              </a:rPr>
              <a:t> foldable </a:t>
            </a:r>
            <a:r>
              <a:rPr lang="en-US" dirty="0" smtClean="0">
                <a:latin typeface="Calibri"/>
                <a:ea typeface="Calibri"/>
                <a:cs typeface="Calibri"/>
                <a:sym typeface="Calibri"/>
              </a:rPr>
              <a:t>could </a:t>
            </a:r>
            <a:r>
              <a:rPr lang="en-US" dirty="0">
                <a:latin typeface="Calibri"/>
                <a:ea typeface="Calibri"/>
                <a:cs typeface="Calibri"/>
                <a:sym typeface="Calibri"/>
              </a:rPr>
              <a:t>have the top cut upward into quarters to reveal one things at a time.</a:t>
            </a:r>
          </a:p>
          <a:p>
            <a:pPr marL="457148" indent="-304766">
              <a:buClr>
                <a:srgbClr val="000000"/>
              </a:buClr>
              <a:buSzPct val="100000"/>
              <a:buFont typeface="Arial"/>
              <a:buChar char="●"/>
            </a:pPr>
            <a:r>
              <a:rPr lang="en-US" dirty="0">
                <a:latin typeface="Calibri"/>
                <a:ea typeface="Calibri"/>
                <a:cs typeface="Calibri"/>
                <a:sym typeface="Calibri"/>
              </a:rPr>
              <a:t>Diagrams retrieved from </a:t>
            </a:r>
            <a:r>
              <a:rPr lang="en-US" dirty="0">
                <a:hlinkClick r:id="rId4"/>
              </a:rPr>
              <a:t>www.averyschools.net</a:t>
            </a:r>
            <a:endParaRPr lang="en-US" dirty="0">
              <a:latin typeface="Calibri"/>
              <a:ea typeface="Calibri"/>
              <a:cs typeface="Calibri"/>
              <a:sym typeface="Calibri"/>
            </a:endParaRPr>
          </a:p>
        </p:txBody>
      </p:sp>
      <p:sp>
        <p:nvSpPr>
          <p:cNvPr id="608" name="Shape 608"/>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746734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r>
              <a:rPr lang="en-US" dirty="0">
                <a:latin typeface="Calibri"/>
                <a:ea typeface="Calibri"/>
                <a:cs typeface="Calibri"/>
                <a:sym typeface="Calibri"/>
              </a:rPr>
              <a:t>Presenter:</a:t>
            </a:r>
          </a:p>
          <a:p>
            <a:pPr marL="457148" indent="-304766">
              <a:buClr>
                <a:srgbClr val="000000"/>
              </a:buClr>
              <a:buSzPct val="100000"/>
              <a:buFont typeface="Arial"/>
              <a:buChar char="●"/>
            </a:pPr>
            <a:r>
              <a:rPr lang="en-US" dirty="0">
                <a:latin typeface="Calibri"/>
                <a:ea typeface="Calibri"/>
                <a:cs typeface="Calibri"/>
                <a:sym typeface="Calibri"/>
              </a:rPr>
              <a:t>Direct the participants to </a:t>
            </a:r>
            <a:r>
              <a:rPr lang="en-US" dirty="0" smtClean="0">
                <a:latin typeface="Calibri"/>
                <a:ea typeface="Calibri"/>
                <a:cs typeface="Calibri"/>
                <a:sym typeface="Calibri"/>
              </a:rPr>
              <a:t>paper/markers.</a:t>
            </a:r>
            <a:endParaRPr lang="en-US" dirty="0">
              <a:latin typeface="Calibri"/>
              <a:ea typeface="Calibri"/>
              <a:cs typeface="Calibri"/>
              <a:sym typeface="Calibri"/>
            </a:endParaRPr>
          </a:p>
          <a:p>
            <a:pPr marL="457148" indent="-304766">
              <a:buClr>
                <a:srgbClr val="000000"/>
              </a:buClr>
              <a:buSzPct val="100000"/>
              <a:buFont typeface="Arial"/>
              <a:buChar char="●"/>
            </a:pPr>
            <a:r>
              <a:rPr lang="en-US" dirty="0">
                <a:latin typeface="Calibri"/>
                <a:ea typeface="Calibri"/>
                <a:cs typeface="Calibri"/>
                <a:sym typeface="Calibri"/>
              </a:rPr>
              <a:t>Provide time parameters, allowing about 15 minutes or what the agenda can provide given the time of day.</a:t>
            </a:r>
          </a:p>
          <a:p>
            <a:pPr marL="457148" indent="-304766">
              <a:buClr>
                <a:srgbClr val="000000"/>
              </a:buClr>
              <a:buSzPct val="100000"/>
              <a:buFont typeface="Arial"/>
              <a:buChar char="●"/>
            </a:pPr>
            <a:r>
              <a:rPr lang="en-US" dirty="0">
                <a:latin typeface="Calibri"/>
                <a:ea typeface="Calibri"/>
                <a:cs typeface="Calibri"/>
                <a:sym typeface="Calibri"/>
              </a:rPr>
              <a:t>Tell them where to display their foldable.</a:t>
            </a:r>
          </a:p>
          <a:p>
            <a:pPr marL="457148" indent="-304766">
              <a:buClr>
                <a:srgbClr val="000000"/>
              </a:buClr>
              <a:buSzPct val="100000"/>
              <a:buFont typeface="Arial"/>
              <a:buChar char="●"/>
            </a:pPr>
            <a:r>
              <a:rPr lang="en-US" dirty="0">
                <a:latin typeface="Calibri"/>
                <a:ea typeface="Calibri"/>
                <a:cs typeface="Calibri"/>
                <a:sym typeface="Calibri"/>
              </a:rPr>
              <a:t>When completed and on display, can move into afternoon break.</a:t>
            </a:r>
          </a:p>
          <a:p>
            <a:pPr marL="457148" indent="-304766">
              <a:buClr>
                <a:srgbClr val="000000"/>
              </a:buClr>
              <a:buSzPct val="100000"/>
              <a:buFont typeface="Arial"/>
              <a:buChar char="●"/>
            </a:pPr>
            <a:r>
              <a:rPr lang="en-US" dirty="0">
                <a:latin typeface="Calibri"/>
                <a:ea typeface="Calibri"/>
                <a:cs typeface="Calibri"/>
                <a:sym typeface="Calibri"/>
              </a:rPr>
              <a:t>Upon returning, look at the foldables display.</a:t>
            </a:r>
          </a:p>
          <a:p>
            <a:pPr marL="152383">
              <a:buClr>
                <a:srgbClr val="000000"/>
              </a:buClr>
              <a:buSzPct val="100000"/>
            </a:pPr>
            <a:endParaRPr lang="en-US" dirty="0">
              <a:latin typeface="Calibri"/>
              <a:ea typeface="Calibri"/>
              <a:cs typeface="Calibri"/>
              <a:sym typeface="Calibri"/>
            </a:endParaRPr>
          </a:p>
          <a:p>
            <a:pPr marL="152383">
              <a:buClr>
                <a:srgbClr val="000000"/>
              </a:buClr>
              <a:buSzPct val="100000"/>
            </a:pPr>
            <a:endParaRPr lang="en-US" dirty="0">
              <a:latin typeface="Calibri"/>
              <a:ea typeface="Calibri"/>
              <a:cs typeface="Calibri"/>
              <a:sym typeface="Calibri"/>
            </a:endParaRPr>
          </a:p>
          <a:p>
            <a:endParaRPr dirty="0">
              <a:latin typeface="Calibri"/>
              <a:ea typeface="Calibri"/>
              <a:cs typeface="Calibri"/>
              <a:sym typeface="Calibri"/>
            </a:endParaRPr>
          </a:p>
          <a:p>
            <a:endParaRPr dirty="0">
              <a:latin typeface="Calibri"/>
              <a:ea typeface="Calibri"/>
              <a:cs typeface="Calibri"/>
              <a:sym typeface="Calibri"/>
            </a:endParaRPr>
          </a:p>
          <a:p>
            <a:endParaRPr dirty="0">
              <a:latin typeface="Calibri"/>
              <a:ea typeface="Calibri"/>
              <a:cs typeface="Calibri"/>
              <a:sym typeface="Calibri"/>
            </a:endParaRPr>
          </a:p>
        </p:txBody>
      </p:sp>
      <p:sp>
        <p:nvSpPr>
          <p:cNvPr id="617" name="Shape 617"/>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0548683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Shape 626"/>
          <p:cNvSpPr>
            <a:spLocks noGrp="1" noRot="1" noChangeAspect="1"/>
          </p:cNvSpPr>
          <p:nvPr>
            <p:ph type="sldImg" idx="2"/>
          </p:nvPr>
        </p:nvSpPr>
        <p:spPr>
          <a:xfrm>
            <a:off x="950913" y="852488"/>
            <a:ext cx="5121275" cy="3840162"/>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627" name="Shape 627"/>
          <p:cNvSpPr txBox="1">
            <a:spLocks noGrp="1"/>
          </p:cNvSpPr>
          <p:nvPr>
            <p:ph type="body" idx="1"/>
          </p:nvPr>
        </p:nvSpPr>
        <p:spPr>
          <a:xfrm>
            <a:off x="702312" y="5176573"/>
            <a:ext cx="5618399" cy="3665398"/>
          </a:xfrm>
          <a:prstGeom prst="rect">
            <a:avLst/>
          </a:prstGeom>
          <a:noFill/>
          <a:ln>
            <a:noFill/>
          </a:ln>
        </p:spPr>
        <p:txBody>
          <a:bodyPr lIns="93289" tIns="46644" rIns="93289" bIns="46644" anchor="t" anchorCtr="0">
            <a:noAutofit/>
          </a:bodyPr>
          <a:lstStyle/>
          <a:p>
            <a:pPr>
              <a:buSzPct val="25000"/>
            </a:pPr>
            <a:r>
              <a:rPr lang="en-US" dirty="0">
                <a:latin typeface="Calibri"/>
                <a:ea typeface="Calibri"/>
                <a:cs typeface="Calibri"/>
                <a:sym typeface="Calibri"/>
              </a:rPr>
              <a:t>The break should be 10 minutes. Remind participants to try to be timely in their return. </a:t>
            </a:r>
          </a:p>
        </p:txBody>
      </p:sp>
      <p:sp>
        <p:nvSpPr>
          <p:cNvPr id="628" name="Shape 628"/>
          <p:cNvSpPr txBox="1">
            <a:spLocks noGrp="1"/>
          </p:cNvSpPr>
          <p:nvPr>
            <p:ph type="dt" idx="10"/>
          </p:nvPr>
        </p:nvSpPr>
        <p:spPr>
          <a:xfrm>
            <a:off x="3978133" y="1"/>
            <a:ext cx="3043200" cy="467099"/>
          </a:xfrm>
          <a:prstGeom prst="rect">
            <a:avLst/>
          </a:prstGeom>
          <a:noFill/>
          <a:ln>
            <a:noFill/>
          </a:ln>
        </p:spPr>
        <p:txBody>
          <a:bodyPr lIns="93289" tIns="46644" rIns="93289" bIns="46644" anchor="t" anchorCtr="0">
            <a:noAutofit/>
          </a:bodyPr>
          <a:lstStyle/>
          <a:p>
            <a:pPr>
              <a:buSzPct val="25000"/>
            </a:pPr>
            <a:r>
              <a:rPr lang="en-US" sz="1200" dirty="0">
                <a:solidFill>
                  <a:schemeClr val="dk1"/>
                </a:solidFill>
              </a:rPr>
              <a:t>1/16/2015</a:t>
            </a:r>
          </a:p>
        </p:txBody>
      </p:sp>
      <p:sp>
        <p:nvSpPr>
          <p:cNvPr id="629" name="Shape 629"/>
          <p:cNvSpPr txBox="1">
            <a:spLocks noGrp="1"/>
          </p:cNvSpPr>
          <p:nvPr>
            <p:ph type="sldNum" idx="12"/>
          </p:nvPr>
        </p:nvSpPr>
        <p:spPr>
          <a:xfrm>
            <a:off x="3978133" y="8842030"/>
            <a:ext cx="3043200" cy="467099"/>
          </a:xfrm>
          <a:prstGeom prst="rect">
            <a:avLst/>
          </a:prstGeom>
          <a:noFill/>
          <a:ln>
            <a:noFill/>
          </a:ln>
        </p:spPr>
        <p:txBody>
          <a:bodyPr lIns="93289" tIns="46644" rIns="93289" bIns="46644" anchor="b" anchorCtr="0">
            <a:noAutofit/>
          </a:bodyPr>
          <a:lstStyle/>
          <a:p>
            <a:pPr>
              <a:buSzPct val="25000"/>
            </a:pPr>
            <a:fld id="{00000000-1234-1234-1234-123412341234}" type="slidenum">
              <a:rPr lang="en-US"/>
              <a:pPr>
                <a:buSzPct val="25000"/>
              </a:pPr>
              <a:t>56</a:t>
            </a:fld>
            <a:endParaRPr lang="en-US" dirty="0"/>
          </a:p>
        </p:txBody>
      </p:sp>
    </p:spTree>
    <p:extLst>
      <p:ext uri="{BB962C8B-B14F-4D97-AF65-F5344CB8AC3E}">
        <p14:creationId xmlns:p14="http://schemas.microsoft.com/office/powerpoint/2010/main" val="33043814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Shape 636"/>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37" name="Shape 637"/>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r>
              <a:rPr lang="en-US" dirty="0">
                <a:latin typeface="Calibri"/>
                <a:ea typeface="Calibri"/>
                <a:cs typeface="Calibri"/>
                <a:sym typeface="Calibri"/>
              </a:rPr>
              <a:t>Presenter:</a:t>
            </a:r>
          </a:p>
          <a:p>
            <a:pPr marL="457148" indent="-304766">
              <a:buClr>
                <a:srgbClr val="000000"/>
              </a:buClr>
              <a:buSzPct val="100000"/>
              <a:buFont typeface="Arial"/>
              <a:buChar char="●"/>
            </a:pPr>
            <a:r>
              <a:rPr lang="en-US" dirty="0">
                <a:latin typeface="Calibri"/>
                <a:ea typeface="Calibri"/>
                <a:cs typeface="Calibri"/>
                <a:sym typeface="Calibri"/>
              </a:rPr>
              <a:t>After reviewing these citings, the participants should understand that the answer is “</a:t>
            </a:r>
            <a:r>
              <a:rPr lang="en-US" dirty="0" smtClean="0">
                <a:latin typeface="Calibri"/>
                <a:ea typeface="Calibri"/>
                <a:cs typeface="Calibri"/>
                <a:sym typeface="Calibri"/>
              </a:rPr>
              <a:t>no.”</a:t>
            </a:r>
            <a:endParaRPr lang="en-US" dirty="0">
              <a:latin typeface="Calibri"/>
              <a:ea typeface="Calibri"/>
              <a:cs typeface="Calibri"/>
              <a:sym typeface="Calibri"/>
            </a:endParaRPr>
          </a:p>
          <a:p>
            <a:pPr marL="457148" indent="-304766">
              <a:buClr>
                <a:srgbClr val="000000"/>
              </a:buClr>
              <a:buSzPct val="100000"/>
              <a:buFont typeface="Arial"/>
              <a:buChar char="●"/>
            </a:pPr>
            <a:r>
              <a:rPr lang="en-US" dirty="0">
                <a:latin typeface="Calibri"/>
                <a:ea typeface="Calibri"/>
                <a:cs typeface="Calibri"/>
                <a:sym typeface="Calibri"/>
              </a:rPr>
              <a:t>Statements retrieved from Supporting ELLs in CCSS / Understanding Language: </a:t>
            </a:r>
            <a:r>
              <a:rPr lang="en-US" u="sng" dirty="0">
                <a:solidFill>
                  <a:schemeClr val="hlink"/>
                </a:solidFill>
                <a:latin typeface="Calibri"/>
                <a:ea typeface="Calibri"/>
                <a:cs typeface="Calibri"/>
                <a:sym typeface="Calibri"/>
                <a:hlinkClick r:id="rId3"/>
              </a:rPr>
              <a:t>http://ell.stanford.edu/sites/default/files/math_learnmore_files/1.Introduction%20to%20the%20Materials%208-14-13.pdf</a:t>
            </a:r>
            <a:r>
              <a:rPr lang="en-US" dirty="0">
                <a:latin typeface="Calibri"/>
                <a:ea typeface="Calibri"/>
                <a:cs typeface="Calibri"/>
                <a:sym typeface="Calibri"/>
              </a:rPr>
              <a:t> </a:t>
            </a:r>
          </a:p>
        </p:txBody>
      </p:sp>
      <p:sp>
        <p:nvSpPr>
          <p:cNvPr id="638" name="Shape 638"/>
          <p:cNvSpPr txBox="1">
            <a:spLocks noGrp="1"/>
          </p:cNvSpPr>
          <p:nvPr>
            <p:ph type="sldNum" idx="12"/>
          </p:nvPr>
        </p:nvSpPr>
        <p:spPr>
          <a:xfrm>
            <a:off x="3978133" y="8842030"/>
            <a:ext cx="3043200" cy="467099"/>
          </a:xfrm>
          <a:prstGeom prst="rect">
            <a:avLst/>
          </a:prstGeom>
        </p:spPr>
        <p:txBody>
          <a:bodyPr lIns="93289" tIns="46644" rIns="93289" bIns="46644" anchor="b" anchorCtr="0">
            <a:noAutofit/>
          </a:bodyPr>
          <a:lstStyle/>
          <a:p>
            <a:pPr>
              <a:buClr>
                <a:srgbClr val="000000"/>
              </a:buClr>
              <a:buSzPct val="25000"/>
            </a:pPr>
            <a:fld id="{00000000-1234-1234-1234-123412341234}" type="slidenum">
              <a:rPr lang="en-US"/>
              <a:pPr>
                <a:buClr>
                  <a:srgbClr val="000000"/>
                </a:buClr>
                <a:buSzPct val="25000"/>
              </a:pPr>
              <a:t>57</a:t>
            </a:fld>
            <a:endParaRPr lang="en-US" dirty="0"/>
          </a:p>
        </p:txBody>
      </p:sp>
    </p:spTree>
    <p:extLst>
      <p:ext uri="{BB962C8B-B14F-4D97-AF65-F5344CB8AC3E}">
        <p14:creationId xmlns:p14="http://schemas.microsoft.com/office/powerpoint/2010/main" val="2873369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r>
              <a:rPr lang="en-US" dirty="0">
                <a:latin typeface="Calibri"/>
                <a:ea typeface="Calibri"/>
                <a:cs typeface="Calibri"/>
                <a:sym typeface="Calibri"/>
              </a:rPr>
              <a:t>Presenter:</a:t>
            </a:r>
          </a:p>
          <a:p>
            <a:pPr marL="457148" indent="-304766">
              <a:buClr>
                <a:srgbClr val="000000"/>
              </a:buClr>
              <a:buSzPct val="100000"/>
              <a:buFont typeface="Arial"/>
              <a:buChar char="●"/>
            </a:pPr>
            <a:r>
              <a:rPr lang="en-US" dirty="0">
                <a:latin typeface="Calibri"/>
                <a:ea typeface="Calibri"/>
                <a:cs typeface="Calibri"/>
                <a:sym typeface="Calibri"/>
              </a:rPr>
              <a:t>Direct to auxiliary handout.</a:t>
            </a:r>
          </a:p>
          <a:p>
            <a:pPr marL="457148" indent="-304766">
              <a:buClr>
                <a:srgbClr val="000000"/>
              </a:buClr>
              <a:buSzPct val="100000"/>
              <a:buFont typeface="Arial"/>
              <a:buChar char="●"/>
            </a:pPr>
            <a:r>
              <a:rPr lang="en-US" dirty="0">
                <a:latin typeface="Calibri"/>
                <a:ea typeface="Calibri"/>
                <a:cs typeface="Calibri"/>
                <a:sym typeface="Calibri"/>
              </a:rPr>
              <a:t>“Making Matchsticks” is a math task developed by Stanford / Understanding Language.</a:t>
            </a:r>
          </a:p>
          <a:p>
            <a:pPr marL="457148" indent="-304766">
              <a:buClr>
                <a:srgbClr val="000000"/>
              </a:buClr>
              <a:buSzPct val="100000"/>
              <a:buFont typeface="Arial"/>
              <a:buChar char="●"/>
            </a:pPr>
            <a:r>
              <a:rPr lang="en-US" dirty="0">
                <a:latin typeface="Calibri"/>
                <a:ea typeface="Calibri"/>
                <a:cs typeface="Calibri"/>
                <a:sym typeface="Calibri"/>
              </a:rPr>
              <a:t>Demonstrates “language of math </a:t>
            </a:r>
            <a:r>
              <a:rPr lang="en-US" dirty="0" smtClean="0">
                <a:latin typeface="Calibri"/>
                <a:ea typeface="Calibri"/>
                <a:cs typeface="Calibri"/>
                <a:sym typeface="Calibri"/>
              </a:rPr>
              <a:t>tasks.”</a:t>
            </a:r>
            <a:endParaRPr lang="en-US" dirty="0">
              <a:latin typeface="Calibri"/>
              <a:ea typeface="Calibri"/>
              <a:cs typeface="Calibri"/>
              <a:sym typeface="Calibri"/>
            </a:endParaRPr>
          </a:p>
          <a:p>
            <a:pPr marL="914298" lvl="1" indent="-304766">
              <a:buClr>
                <a:srgbClr val="000000"/>
              </a:buClr>
              <a:buSzPct val="100000"/>
              <a:buFont typeface="Courier New"/>
              <a:buChar char="o"/>
            </a:pPr>
            <a:r>
              <a:rPr lang="en-US" dirty="0">
                <a:latin typeface="Calibri"/>
                <a:ea typeface="Calibri"/>
                <a:cs typeface="Calibri"/>
                <a:sym typeface="Calibri"/>
              </a:rPr>
              <a:t>Students learn to read and understand word problems.</a:t>
            </a:r>
          </a:p>
          <a:p>
            <a:pPr marL="914298" lvl="1" indent="-304766">
              <a:buClr>
                <a:srgbClr val="000000"/>
              </a:buClr>
              <a:buSzPct val="100000"/>
              <a:buFont typeface="Courier New"/>
              <a:buChar char="o"/>
            </a:pPr>
            <a:r>
              <a:rPr lang="en-US" dirty="0">
                <a:latin typeface="Calibri"/>
                <a:ea typeface="Calibri"/>
                <a:cs typeface="Calibri"/>
                <a:sym typeface="Calibri"/>
              </a:rPr>
              <a:t>Students communicate about mathematics.</a:t>
            </a:r>
          </a:p>
          <a:p>
            <a:pPr marL="914298" lvl="1" indent="-304766">
              <a:buClr>
                <a:srgbClr val="000000"/>
              </a:buClr>
              <a:buSzPct val="100000"/>
              <a:buFont typeface="Courier New"/>
              <a:buChar char="o"/>
            </a:pPr>
            <a:r>
              <a:rPr lang="en-US" dirty="0">
                <a:latin typeface="Calibri"/>
                <a:ea typeface="Calibri"/>
                <a:cs typeface="Calibri"/>
                <a:sym typeface="Calibri"/>
              </a:rPr>
              <a:t>Students build disciplinary and academic vocabulary.</a:t>
            </a:r>
          </a:p>
          <a:p>
            <a:pPr marL="914298" lvl="1" indent="-304766">
              <a:buClr>
                <a:srgbClr val="000000"/>
              </a:buClr>
              <a:buSzPct val="100000"/>
              <a:buFont typeface="Courier New"/>
              <a:buChar char="o"/>
            </a:pPr>
            <a:r>
              <a:rPr lang="en-US" dirty="0">
                <a:latin typeface="Calibri"/>
                <a:ea typeface="Calibri"/>
                <a:cs typeface="Calibri"/>
                <a:sym typeface="Calibri"/>
              </a:rPr>
              <a:t>Students develop practices in mathematics.</a:t>
            </a:r>
          </a:p>
          <a:p>
            <a:pPr marL="457148" indent="-304766">
              <a:buClr>
                <a:srgbClr val="000000"/>
              </a:buClr>
              <a:buSzPct val="100000"/>
              <a:buFont typeface="Arial"/>
              <a:buChar char="●"/>
            </a:pPr>
            <a:r>
              <a:rPr lang="en-US" dirty="0">
                <a:latin typeface="Calibri"/>
                <a:ea typeface="Calibri"/>
                <a:cs typeface="Calibri"/>
                <a:sym typeface="Calibri"/>
              </a:rPr>
              <a:t>Attend to these points (also included in description in Participant’s Guide) plus look for scaffolds.</a:t>
            </a:r>
          </a:p>
          <a:p>
            <a:pPr marL="457148" indent="-304766">
              <a:buClr>
                <a:srgbClr val="000000"/>
              </a:buClr>
              <a:buSzPct val="100000"/>
              <a:buFont typeface="Arial"/>
              <a:buChar char="●"/>
            </a:pPr>
            <a:r>
              <a:rPr lang="en-US" dirty="0">
                <a:latin typeface="Calibri"/>
                <a:ea typeface="Calibri"/>
                <a:cs typeface="Calibri"/>
                <a:sym typeface="Calibri"/>
              </a:rPr>
              <a:t>Advance to the next slide to show appropriate scaffolding and have available for the exercise.</a:t>
            </a:r>
          </a:p>
          <a:p>
            <a:pPr marL="457148" indent="-304766">
              <a:buClr>
                <a:srgbClr val="000000"/>
              </a:buClr>
              <a:buSzPct val="100000"/>
              <a:buFont typeface="Arial"/>
              <a:buChar char="●"/>
            </a:pPr>
            <a:r>
              <a:rPr lang="en-US" dirty="0">
                <a:latin typeface="Calibri"/>
                <a:ea typeface="Calibri"/>
                <a:cs typeface="Calibri"/>
                <a:sym typeface="Calibri"/>
              </a:rPr>
              <a:t>At the end, have a whole-group share.</a:t>
            </a:r>
          </a:p>
          <a:p>
            <a:endParaRPr dirty="0">
              <a:latin typeface="Calibri"/>
              <a:ea typeface="Calibri"/>
              <a:cs typeface="Calibri"/>
              <a:sym typeface="Calibri"/>
            </a:endParaRPr>
          </a:p>
          <a:p>
            <a:r>
              <a:rPr lang="en-US" dirty="0">
                <a:latin typeface="Calibri"/>
                <a:ea typeface="Calibri"/>
                <a:cs typeface="Calibri"/>
                <a:sym typeface="Calibri"/>
              </a:rPr>
              <a:t>Allow about 20 minutes for this activity and for presenting the list of scaffolds for ELs on slide </a:t>
            </a:r>
            <a:r>
              <a:rPr lang="en-US" dirty="0" smtClean="0">
                <a:latin typeface="Calibri"/>
                <a:ea typeface="Calibri"/>
                <a:cs typeface="Calibri"/>
                <a:sym typeface="Calibri"/>
              </a:rPr>
              <a:t>60.</a:t>
            </a:r>
            <a:endParaRPr lang="en-US" dirty="0">
              <a:latin typeface="Calibri"/>
              <a:ea typeface="Calibri"/>
              <a:cs typeface="Calibri"/>
              <a:sym typeface="Calibri"/>
            </a:endParaRPr>
          </a:p>
          <a:p>
            <a:pPr marL="457148" indent="-304766">
              <a:buClr>
                <a:srgbClr val="000000"/>
              </a:buClr>
              <a:buSzPct val="120000"/>
              <a:buFont typeface="Arial"/>
              <a:buChar char="●"/>
            </a:pPr>
            <a:r>
              <a:rPr lang="en-US" sz="1000" u="sng" dirty="0" smtClean="0">
                <a:solidFill>
                  <a:srgbClr val="6611CC"/>
                </a:solidFill>
                <a:hlinkClick r:id="rId3"/>
              </a:rPr>
              <a:t>http</a:t>
            </a:r>
            <a:r>
              <a:rPr lang="en-US" sz="1000" u="sng" dirty="0">
                <a:solidFill>
                  <a:srgbClr val="6611CC"/>
                </a:solidFill>
                <a:hlinkClick r:id="rId3"/>
              </a:rPr>
              <a:t>://ell.stanford.edu/teaching_resources/math</a:t>
            </a:r>
          </a:p>
        </p:txBody>
      </p:sp>
      <p:sp>
        <p:nvSpPr>
          <p:cNvPr id="647" name="Shape 647"/>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757142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Shape 656"/>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7" name="Shape 657"/>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r>
              <a:rPr lang="en-US" dirty="0">
                <a:latin typeface="Calibri"/>
                <a:ea typeface="Calibri"/>
                <a:cs typeface="Calibri"/>
                <a:sym typeface="Calibri"/>
              </a:rPr>
              <a:t>Presenter:</a:t>
            </a:r>
          </a:p>
          <a:p>
            <a:pPr marL="457148" indent="-304766">
              <a:buClr>
                <a:srgbClr val="000000"/>
              </a:buClr>
              <a:buSzPct val="100000"/>
              <a:buFont typeface="Arial"/>
              <a:buChar char="●"/>
            </a:pPr>
            <a:r>
              <a:rPr lang="en-US" dirty="0">
                <a:latin typeface="Calibri"/>
                <a:ea typeface="Calibri"/>
                <a:cs typeface="Calibri"/>
                <a:sym typeface="Calibri"/>
              </a:rPr>
              <a:t>Because of the nature of CCS, scaffolds need to reflect both ELA and </a:t>
            </a:r>
            <a:r>
              <a:rPr lang="en-US" dirty="0" smtClean="0">
                <a:latin typeface="Calibri"/>
                <a:ea typeface="Calibri"/>
                <a:cs typeface="Calibri"/>
                <a:sym typeface="Calibri"/>
              </a:rPr>
              <a:t>math</a:t>
            </a:r>
            <a:r>
              <a:rPr lang="en-US" dirty="0">
                <a:latin typeface="Calibri"/>
                <a:ea typeface="Calibri"/>
                <a:cs typeface="Calibri"/>
                <a:sym typeface="Calibri"/>
              </a:rPr>
              <a:t>.</a:t>
            </a:r>
          </a:p>
          <a:p>
            <a:pPr marL="457148" indent="-304766">
              <a:buClr>
                <a:srgbClr val="000000"/>
              </a:buClr>
              <a:buSzPct val="100000"/>
              <a:buFont typeface="Arial"/>
              <a:buChar char="●"/>
            </a:pPr>
            <a:r>
              <a:rPr lang="en-US" dirty="0">
                <a:latin typeface="Calibri"/>
                <a:ea typeface="Calibri"/>
                <a:cs typeface="Calibri"/>
                <a:sym typeface="Calibri"/>
              </a:rPr>
              <a:t>Important to note that a lesson will include one or more of these but not all of them at one time.</a:t>
            </a:r>
          </a:p>
        </p:txBody>
      </p:sp>
      <p:sp>
        <p:nvSpPr>
          <p:cNvPr id="658" name="Shape 658"/>
          <p:cNvSpPr txBox="1">
            <a:spLocks noGrp="1"/>
          </p:cNvSpPr>
          <p:nvPr>
            <p:ph type="sldNum" idx="12"/>
          </p:nvPr>
        </p:nvSpPr>
        <p:spPr>
          <a:xfrm>
            <a:off x="3978133" y="8842030"/>
            <a:ext cx="3043200" cy="467099"/>
          </a:xfrm>
          <a:prstGeom prst="rect">
            <a:avLst/>
          </a:prstGeom>
        </p:spPr>
        <p:txBody>
          <a:bodyPr lIns="93289" tIns="46644" rIns="93289" bIns="46644" anchor="b" anchorCtr="0">
            <a:noAutofit/>
          </a:bodyPr>
          <a:lstStyle/>
          <a:p>
            <a:pPr>
              <a:buClr>
                <a:srgbClr val="000000"/>
              </a:buClr>
              <a:buSzPct val="25000"/>
            </a:pPr>
            <a:fld id="{00000000-1234-1234-1234-123412341234}" type="slidenum">
              <a:rPr lang="en-US"/>
              <a:pPr>
                <a:buClr>
                  <a:srgbClr val="000000"/>
                </a:buClr>
                <a:buSzPct val="25000"/>
              </a:pPr>
              <a:t>59</a:t>
            </a:fld>
            <a:endParaRPr lang="en-US" dirty="0"/>
          </a:p>
        </p:txBody>
      </p:sp>
    </p:spTree>
    <p:extLst>
      <p:ext uri="{BB962C8B-B14F-4D97-AF65-F5344CB8AC3E}">
        <p14:creationId xmlns:p14="http://schemas.microsoft.com/office/powerpoint/2010/main" val="2168787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000" y="684213"/>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1" y="4343401"/>
            <a:ext cx="5486399" cy="4114799"/>
          </a:xfrm>
          <a:prstGeom prst="rect">
            <a:avLst/>
          </a:prstGeom>
          <a:noFill/>
          <a:ln>
            <a:noFill/>
          </a:ln>
        </p:spPr>
        <p:txBody>
          <a:bodyPr lIns="91415" tIns="91415" rIns="91415" bIns="91415" anchor="t" anchorCtr="0">
            <a:noAutofit/>
          </a:bodyPr>
          <a:lstStyle/>
          <a:p>
            <a:pPr>
              <a:buClr>
                <a:schemeClr val="dk1"/>
              </a:buClr>
              <a:buSzPct val="25000"/>
            </a:pPr>
            <a:r>
              <a:rPr lang="en-US" dirty="0">
                <a:solidFill>
                  <a:schemeClr val="dk1"/>
                </a:solidFill>
                <a:latin typeface="Calibri"/>
                <a:ea typeface="Calibri"/>
                <a:cs typeface="Calibri"/>
                <a:sym typeface="Calibri"/>
              </a:rPr>
              <a:t>Presenter: </a:t>
            </a:r>
          </a:p>
          <a:p>
            <a:pPr marL="457148" indent="-304766">
              <a:buClr>
                <a:schemeClr val="dk1"/>
              </a:buClr>
              <a:buSzPct val="100000"/>
              <a:buFont typeface="Arial"/>
              <a:buChar char="●"/>
            </a:pPr>
            <a:r>
              <a:rPr lang="en-US" dirty="0">
                <a:solidFill>
                  <a:schemeClr val="dk1"/>
                </a:solidFill>
                <a:latin typeface="Calibri"/>
                <a:ea typeface="Calibri"/>
                <a:cs typeface="Calibri"/>
                <a:sym typeface="Calibri"/>
              </a:rPr>
              <a:t>Read aloud, paraphrase, or have participants read to themselves.</a:t>
            </a:r>
          </a:p>
        </p:txBody>
      </p:sp>
    </p:spTree>
    <p:extLst>
      <p:ext uri="{BB962C8B-B14F-4D97-AF65-F5344CB8AC3E}">
        <p14:creationId xmlns:p14="http://schemas.microsoft.com/office/powerpoint/2010/main" val="6997787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Shape 665"/>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r>
              <a:rPr lang="en-US" dirty="0">
                <a:latin typeface="Calibri"/>
                <a:ea typeface="Calibri"/>
                <a:cs typeface="Calibri"/>
                <a:sym typeface="Calibri"/>
              </a:rPr>
              <a:t>Presenter:</a:t>
            </a:r>
          </a:p>
          <a:p>
            <a:pPr marL="457148" indent="-304766">
              <a:buClr>
                <a:srgbClr val="000000"/>
              </a:buClr>
              <a:buSzPct val="100000"/>
              <a:buFont typeface="Arial"/>
              <a:buChar char="●"/>
            </a:pPr>
            <a:r>
              <a:rPr lang="en-US" dirty="0">
                <a:latin typeface="Calibri"/>
                <a:ea typeface="Calibri"/>
                <a:cs typeface="Calibri"/>
                <a:sym typeface="Calibri"/>
              </a:rPr>
              <a:t>Direct participants to “Digging Dinosaurs” supplemental handout.</a:t>
            </a:r>
          </a:p>
          <a:p>
            <a:pPr marL="914298" lvl="1" indent="-304766">
              <a:buClr>
                <a:srgbClr val="000000"/>
              </a:buClr>
              <a:buSzPct val="100000"/>
              <a:buFont typeface="Courier New"/>
              <a:buChar char="o"/>
            </a:pPr>
            <a:r>
              <a:rPr lang="en-US" u="sng" dirty="0">
                <a:solidFill>
                  <a:schemeClr val="hlink"/>
                </a:solidFill>
                <a:latin typeface="Calibri"/>
                <a:ea typeface="Calibri"/>
                <a:cs typeface="Calibri"/>
                <a:sym typeface="Calibri"/>
                <a:hlinkClick r:id="rId3"/>
              </a:rPr>
              <a:t>http://www.insidemathematics.org/assets/problems-of-the-month/digging%20dinosaurs.pdf</a:t>
            </a:r>
            <a:r>
              <a:rPr lang="en-US" dirty="0">
                <a:latin typeface="Calibri"/>
                <a:ea typeface="Calibri"/>
                <a:cs typeface="Calibri"/>
                <a:sym typeface="Calibri"/>
              </a:rPr>
              <a:t> </a:t>
            </a:r>
          </a:p>
          <a:p>
            <a:pPr marL="457148" indent="-304766">
              <a:buClr>
                <a:srgbClr val="000000"/>
              </a:buClr>
              <a:buSzPct val="100000"/>
              <a:buFont typeface="Arial"/>
              <a:buChar char="●"/>
            </a:pPr>
            <a:r>
              <a:rPr lang="en-US" dirty="0">
                <a:latin typeface="Calibri"/>
                <a:ea typeface="Calibri"/>
                <a:cs typeface="Calibri"/>
                <a:sym typeface="Calibri"/>
              </a:rPr>
              <a:t>In pairs or teams, participants will annotate the task with scaffolds for ELs.</a:t>
            </a:r>
          </a:p>
          <a:p>
            <a:pPr marL="457148" indent="-304766">
              <a:buClr>
                <a:srgbClr val="000000"/>
              </a:buClr>
              <a:buSzPct val="100000"/>
              <a:buFont typeface="Arial"/>
              <a:buChar char="●"/>
            </a:pPr>
            <a:r>
              <a:rPr lang="en-US" dirty="0">
                <a:solidFill>
                  <a:schemeClr val="dk1"/>
                </a:solidFill>
                <a:latin typeface="Calibri"/>
                <a:ea typeface="Calibri"/>
                <a:cs typeface="Calibri"/>
                <a:sym typeface="Calibri"/>
              </a:rPr>
              <a:t>(These directions will be repeated in the next slide as well for easy reference) Modified Jigsaw: </a:t>
            </a:r>
          </a:p>
          <a:p>
            <a:pPr marL="914298" lvl="1" indent="-304766">
              <a:buClr>
                <a:schemeClr val="dk1"/>
              </a:buClr>
              <a:buSzPct val="100000"/>
              <a:buFont typeface="Courier New"/>
              <a:buChar char="o"/>
            </a:pPr>
            <a:r>
              <a:rPr lang="en-US" dirty="0">
                <a:solidFill>
                  <a:schemeClr val="dk1"/>
                </a:solidFill>
                <a:latin typeface="Calibri"/>
                <a:ea typeface="Calibri"/>
                <a:cs typeface="Calibri"/>
                <a:sym typeface="Calibri"/>
              </a:rPr>
              <a:t>All members of each group will read the same text (the Math Task). </a:t>
            </a:r>
          </a:p>
          <a:p>
            <a:pPr marL="914298" lvl="1" indent="-304766">
              <a:buClr>
                <a:schemeClr val="dk1"/>
              </a:buClr>
              <a:buSzPct val="100000"/>
              <a:buFont typeface="Courier New"/>
              <a:buChar char="o"/>
            </a:pPr>
            <a:r>
              <a:rPr lang="en-US" dirty="0">
                <a:solidFill>
                  <a:schemeClr val="dk1"/>
                </a:solidFill>
                <a:latin typeface="Calibri"/>
                <a:ea typeface="Calibri"/>
                <a:cs typeface="Calibri"/>
                <a:sym typeface="Calibri"/>
              </a:rPr>
              <a:t>Each member of the group will use a different lens to read. Each team member will look for scaffolds of one (or two depending on team size) of the following types:	</a:t>
            </a:r>
          </a:p>
          <a:p>
            <a:pPr marL="1371446" lvl="2" indent="-304766">
              <a:buClr>
                <a:schemeClr val="dk1"/>
              </a:buClr>
              <a:buSzPct val="100000"/>
              <a:buFont typeface="Wingdings"/>
              <a:buChar char="§"/>
            </a:pPr>
            <a:r>
              <a:rPr lang="en-US" dirty="0">
                <a:solidFill>
                  <a:schemeClr val="dk1"/>
                </a:solidFill>
                <a:latin typeface="Calibri"/>
                <a:ea typeface="Calibri"/>
                <a:cs typeface="Calibri"/>
                <a:sym typeface="Calibri"/>
              </a:rPr>
              <a:t>Teaching academic vocabulary</a:t>
            </a:r>
          </a:p>
          <a:p>
            <a:pPr marL="1371446" lvl="2" indent="-304766">
              <a:buClr>
                <a:schemeClr val="dk1"/>
              </a:buClr>
              <a:buSzPct val="100000"/>
              <a:buFont typeface="Wingdings"/>
              <a:buChar char="§"/>
            </a:pPr>
            <a:r>
              <a:rPr lang="en-US" dirty="0">
                <a:solidFill>
                  <a:schemeClr val="dk1"/>
                </a:solidFill>
                <a:latin typeface="Calibri"/>
                <a:ea typeface="Calibri"/>
                <a:cs typeface="Calibri"/>
                <a:sym typeface="Calibri"/>
              </a:rPr>
              <a:t>integrating oral and written language instruction into content area teaching</a:t>
            </a:r>
          </a:p>
          <a:p>
            <a:pPr marL="1371446" lvl="2" indent="-304766">
              <a:buClr>
                <a:schemeClr val="dk1"/>
              </a:buClr>
              <a:buSzPct val="100000"/>
              <a:buFont typeface="Wingdings"/>
              <a:buChar char="§"/>
            </a:pPr>
            <a:r>
              <a:rPr lang="en-US" dirty="0">
                <a:solidFill>
                  <a:schemeClr val="dk1"/>
                </a:solidFill>
                <a:latin typeface="Calibri"/>
                <a:ea typeface="Calibri"/>
                <a:cs typeface="Calibri"/>
                <a:sym typeface="Calibri"/>
              </a:rPr>
              <a:t>providing regular structured opportunities to write</a:t>
            </a:r>
          </a:p>
          <a:p>
            <a:pPr marL="1371446" lvl="2" indent="-304766">
              <a:buClr>
                <a:schemeClr val="dk1"/>
              </a:buClr>
              <a:buSzPct val="100000"/>
              <a:buFont typeface="Wingdings"/>
              <a:buChar char="§"/>
            </a:pPr>
            <a:r>
              <a:rPr lang="en-US" dirty="0">
                <a:solidFill>
                  <a:schemeClr val="dk1"/>
                </a:solidFill>
                <a:latin typeface="Calibri"/>
                <a:ea typeface="Calibri"/>
                <a:cs typeface="Calibri"/>
                <a:sym typeface="Calibri"/>
              </a:rPr>
              <a:t>capitalizing on students’ home language and knowledge</a:t>
            </a:r>
          </a:p>
          <a:p>
            <a:pPr marL="1371446" lvl="2" indent="-304766">
              <a:buClr>
                <a:schemeClr val="dk1"/>
              </a:buClr>
              <a:buSzPct val="100000"/>
              <a:buFont typeface="Wingdings"/>
              <a:buChar char="§"/>
            </a:pPr>
            <a:r>
              <a:rPr lang="en-US" dirty="0">
                <a:solidFill>
                  <a:schemeClr val="dk1"/>
                </a:solidFill>
                <a:latin typeface="Calibri"/>
                <a:ea typeface="Calibri"/>
                <a:cs typeface="Calibri"/>
                <a:sym typeface="Calibri"/>
              </a:rPr>
              <a:t>providing concrete and visual models</a:t>
            </a:r>
          </a:p>
          <a:p>
            <a:pPr marL="1371446" lvl="2" indent="-304766">
              <a:buClr>
                <a:schemeClr val="dk1"/>
              </a:buClr>
              <a:buSzPct val="100000"/>
              <a:buFont typeface="Wingdings"/>
              <a:buChar char="§"/>
            </a:pPr>
            <a:r>
              <a:rPr lang="en-US" dirty="0">
                <a:solidFill>
                  <a:schemeClr val="dk1"/>
                </a:solidFill>
                <a:latin typeface="Calibri"/>
                <a:ea typeface="Calibri"/>
                <a:cs typeface="Calibri"/>
                <a:sym typeface="Calibri"/>
              </a:rPr>
              <a:t>providing graphic organizers and foldables</a:t>
            </a:r>
          </a:p>
          <a:p>
            <a:pPr marL="1371446" lvl="2" indent="-304766">
              <a:buClr>
                <a:schemeClr val="dk1"/>
              </a:buClr>
              <a:buSzPct val="100000"/>
              <a:buFont typeface="Wingdings"/>
              <a:buChar char="§"/>
            </a:pPr>
            <a:r>
              <a:rPr lang="en-US" dirty="0">
                <a:solidFill>
                  <a:schemeClr val="dk1"/>
                </a:solidFill>
                <a:latin typeface="Calibri"/>
                <a:ea typeface="Calibri"/>
                <a:cs typeface="Calibri"/>
                <a:sym typeface="Calibri"/>
              </a:rPr>
              <a:t>using multimedia to enhance </a:t>
            </a:r>
            <a:r>
              <a:rPr lang="en-US" dirty="0" smtClean="0">
                <a:solidFill>
                  <a:schemeClr val="dk1"/>
                </a:solidFill>
                <a:latin typeface="Calibri"/>
                <a:ea typeface="Calibri"/>
                <a:cs typeface="Calibri"/>
                <a:sym typeface="Calibri"/>
              </a:rPr>
              <a:t>ELs</a:t>
            </a:r>
            <a:r>
              <a:rPr lang="en-US" dirty="0">
                <a:solidFill>
                  <a:schemeClr val="dk1"/>
                </a:solidFill>
                <a:latin typeface="Calibri"/>
                <a:ea typeface="Calibri"/>
                <a:cs typeface="Calibri"/>
                <a:sym typeface="Calibri"/>
              </a:rPr>
              <a:t>’ comprehension of mathematical concepts</a:t>
            </a:r>
          </a:p>
          <a:p>
            <a:pPr marL="914298" lvl="1" indent="-304766">
              <a:buClr>
                <a:schemeClr val="dk1"/>
              </a:buClr>
              <a:buSzPct val="100000"/>
              <a:buFont typeface="Courier New"/>
              <a:buChar char="o"/>
            </a:pPr>
            <a:r>
              <a:rPr lang="en-US" dirty="0">
                <a:solidFill>
                  <a:schemeClr val="dk1"/>
                </a:solidFill>
                <a:latin typeface="Calibri"/>
                <a:ea typeface="Calibri"/>
                <a:cs typeface="Calibri"/>
                <a:sym typeface="Calibri"/>
              </a:rPr>
              <a:t>When finished reading, team members will share the scaffolds that they found. </a:t>
            </a:r>
          </a:p>
          <a:p>
            <a:pPr marL="457148" indent="-304766">
              <a:buClr>
                <a:srgbClr val="000000"/>
              </a:buClr>
              <a:buSzPct val="100000"/>
              <a:buFont typeface="Arial"/>
              <a:buChar char="●"/>
            </a:pPr>
            <a:endParaRPr lang="en-US" dirty="0">
              <a:latin typeface="Calibri"/>
              <a:ea typeface="Calibri"/>
              <a:cs typeface="Calibri"/>
              <a:sym typeface="Calibri"/>
            </a:endParaRPr>
          </a:p>
          <a:p>
            <a:pPr marL="457148" indent="-304766">
              <a:buClr>
                <a:srgbClr val="000000"/>
              </a:buClr>
              <a:buSzPct val="100000"/>
              <a:buFont typeface="Arial"/>
              <a:buChar char="●"/>
            </a:pPr>
            <a:r>
              <a:rPr lang="en-US" dirty="0">
                <a:latin typeface="Calibri"/>
                <a:ea typeface="Calibri"/>
                <a:cs typeface="Calibri"/>
                <a:sym typeface="Calibri"/>
              </a:rPr>
              <a:t>The last slide is repeated next to guide their discussion.</a:t>
            </a:r>
          </a:p>
          <a:p>
            <a:pPr marL="457148" indent="-304766">
              <a:buClr>
                <a:srgbClr val="000000"/>
              </a:buClr>
              <a:buSzPct val="100000"/>
              <a:buFont typeface="Arial"/>
              <a:buChar char="●"/>
            </a:pPr>
            <a:r>
              <a:rPr lang="en-US" dirty="0">
                <a:latin typeface="Calibri"/>
                <a:ea typeface="Calibri"/>
                <a:cs typeface="Calibri"/>
                <a:sym typeface="Calibri"/>
              </a:rPr>
              <a:t>Whole group share-out</a:t>
            </a:r>
          </a:p>
          <a:p>
            <a:endParaRPr b="1" dirty="0">
              <a:solidFill>
                <a:srgbClr val="FF0000"/>
              </a:solidFill>
              <a:latin typeface="Calibri"/>
              <a:ea typeface="Calibri"/>
              <a:cs typeface="Calibri"/>
              <a:sym typeface="Calibri"/>
            </a:endParaRPr>
          </a:p>
          <a:p>
            <a:r>
              <a:rPr lang="en-US" dirty="0">
                <a:latin typeface="Calibri"/>
                <a:ea typeface="Calibri"/>
                <a:cs typeface="Calibri"/>
                <a:sym typeface="Calibri"/>
              </a:rPr>
              <a:t>Allow about 20 minutes for this activity.</a:t>
            </a:r>
          </a:p>
        </p:txBody>
      </p:sp>
      <p:sp>
        <p:nvSpPr>
          <p:cNvPr id="666" name="Shape 666"/>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627744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Shape 656"/>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7" name="Shape 657"/>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r>
              <a:rPr lang="en-US" dirty="0">
                <a:latin typeface="Calibri"/>
                <a:ea typeface="Calibri"/>
                <a:cs typeface="Calibri"/>
                <a:sym typeface="Calibri"/>
              </a:rPr>
              <a:t>Presenter:</a:t>
            </a:r>
          </a:p>
          <a:p>
            <a:pPr marL="457148" indent="-304766">
              <a:buClr>
                <a:srgbClr val="000000"/>
              </a:buClr>
              <a:buSzPct val="100000"/>
              <a:buFont typeface="Arial"/>
              <a:buChar char="●"/>
            </a:pPr>
            <a:r>
              <a:rPr lang="en-US" dirty="0">
                <a:latin typeface="Calibri"/>
                <a:ea typeface="Calibri"/>
                <a:cs typeface="Calibri"/>
                <a:sym typeface="Calibri"/>
              </a:rPr>
              <a:t>This slide is being repeated to guide participants in annotating their math task.</a:t>
            </a:r>
          </a:p>
          <a:p>
            <a:pPr marL="457148" indent="-304766">
              <a:buClr>
                <a:srgbClr val="000000"/>
              </a:buClr>
              <a:buSzPct val="100000"/>
              <a:buFont typeface="Arial"/>
              <a:buChar char="●"/>
            </a:pPr>
            <a:r>
              <a:rPr lang="en-US" dirty="0">
                <a:solidFill>
                  <a:schemeClr val="dk1"/>
                </a:solidFill>
                <a:latin typeface="Calibri"/>
                <a:ea typeface="Calibri"/>
                <a:cs typeface="Calibri"/>
                <a:sym typeface="Calibri"/>
              </a:rPr>
              <a:t>Modified Jigsaw: </a:t>
            </a:r>
          </a:p>
          <a:p>
            <a:pPr marL="914298" lvl="1" indent="-304766">
              <a:buClr>
                <a:schemeClr val="dk1"/>
              </a:buClr>
              <a:buSzPct val="100000"/>
              <a:buFont typeface="Courier New"/>
              <a:buChar char="o"/>
            </a:pPr>
            <a:r>
              <a:rPr lang="en-US" dirty="0">
                <a:solidFill>
                  <a:schemeClr val="dk1"/>
                </a:solidFill>
                <a:latin typeface="Calibri"/>
                <a:ea typeface="Calibri"/>
                <a:cs typeface="Calibri"/>
                <a:sym typeface="Calibri"/>
              </a:rPr>
              <a:t>All members of each group will read the same text (the Math Task). </a:t>
            </a:r>
          </a:p>
          <a:p>
            <a:pPr marL="914298" lvl="1" indent="-304766">
              <a:buClr>
                <a:schemeClr val="dk1"/>
              </a:buClr>
              <a:buSzPct val="100000"/>
              <a:buFont typeface="Courier New"/>
              <a:buChar char="o"/>
            </a:pPr>
            <a:r>
              <a:rPr lang="en-US" dirty="0">
                <a:solidFill>
                  <a:schemeClr val="dk1"/>
                </a:solidFill>
                <a:latin typeface="Calibri"/>
                <a:ea typeface="Calibri"/>
                <a:cs typeface="Calibri"/>
                <a:sym typeface="Calibri"/>
              </a:rPr>
              <a:t>Each member of the group will use a different lens to read. Each team member will look for scaffolds of one (or two depending on team size) of the following types:</a:t>
            </a:r>
          </a:p>
          <a:p>
            <a:pPr marL="1371446" lvl="2" indent="-304766">
              <a:buClr>
                <a:schemeClr val="dk1"/>
              </a:buClr>
              <a:buSzPct val="100000"/>
              <a:buFont typeface="Wingdings"/>
              <a:buChar char="§"/>
            </a:pPr>
            <a:r>
              <a:rPr lang="en-US" dirty="0">
                <a:solidFill>
                  <a:schemeClr val="dk1"/>
                </a:solidFill>
                <a:latin typeface="Calibri"/>
                <a:ea typeface="Calibri"/>
                <a:cs typeface="Calibri"/>
                <a:sym typeface="Calibri"/>
              </a:rPr>
              <a:t>Teaching academic vocabulary</a:t>
            </a:r>
          </a:p>
          <a:p>
            <a:pPr marL="1371446" lvl="2" indent="-304766">
              <a:buClr>
                <a:schemeClr val="dk1"/>
              </a:buClr>
              <a:buSzPct val="100000"/>
              <a:buFont typeface="Wingdings"/>
              <a:buChar char="§"/>
            </a:pPr>
            <a:r>
              <a:rPr lang="en-US" dirty="0">
                <a:solidFill>
                  <a:schemeClr val="dk1"/>
                </a:solidFill>
                <a:latin typeface="Calibri"/>
                <a:ea typeface="Calibri"/>
                <a:cs typeface="Calibri"/>
                <a:sym typeface="Calibri"/>
              </a:rPr>
              <a:t>integrating oral and written language instruction into content area teaching</a:t>
            </a:r>
          </a:p>
          <a:p>
            <a:pPr marL="1371446" lvl="2" indent="-304766">
              <a:buClr>
                <a:schemeClr val="dk1"/>
              </a:buClr>
              <a:buSzPct val="100000"/>
              <a:buFont typeface="Wingdings"/>
              <a:buChar char="§"/>
            </a:pPr>
            <a:r>
              <a:rPr lang="en-US" dirty="0">
                <a:solidFill>
                  <a:schemeClr val="dk1"/>
                </a:solidFill>
                <a:latin typeface="Calibri"/>
                <a:ea typeface="Calibri"/>
                <a:cs typeface="Calibri"/>
                <a:sym typeface="Calibri"/>
              </a:rPr>
              <a:t>providing regular structured opportunities to write</a:t>
            </a:r>
          </a:p>
          <a:p>
            <a:pPr marL="1371446" lvl="2" indent="-304766">
              <a:buClr>
                <a:schemeClr val="dk1"/>
              </a:buClr>
              <a:buSzPct val="100000"/>
              <a:buFont typeface="Wingdings"/>
              <a:buChar char="§"/>
            </a:pPr>
            <a:r>
              <a:rPr lang="en-US" dirty="0">
                <a:solidFill>
                  <a:schemeClr val="dk1"/>
                </a:solidFill>
                <a:latin typeface="Calibri"/>
                <a:ea typeface="Calibri"/>
                <a:cs typeface="Calibri"/>
                <a:sym typeface="Calibri"/>
              </a:rPr>
              <a:t>capitalizing on students’ home language and knowledge</a:t>
            </a:r>
          </a:p>
          <a:p>
            <a:pPr marL="1371446" lvl="2" indent="-304766">
              <a:buClr>
                <a:schemeClr val="dk1"/>
              </a:buClr>
              <a:buSzPct val="100000"/>
              <a:buFont typeface="Wingdings"/>
              <a:buChar char="§"/>
            </a:pPr>
            <a:r>
              <a:rPr lang="en-US" dirty="0">
                <a:solidFill>
                  <a:schemeClr val="dk1"/>
                </a:solidFill>
                <a:latin typeface="Calibri"/>
                <a:ea typeface="Calibri"/>
                <a:cs typeface="Calibri"/>
                <a:sym typeface="Calibri"/>
              </a:rPr>
              <a:t>providing concrete and visual models</a:t>
            </a:r>
          </a:p>
          <a:p>
            <a:pPr marL="1371446" lvl="2" indent="-304766">
              <a:buClr>
                <a:schemeClr val="dk1"/>
              </a:buClr>
              <a:buSzPct val="100000"/>
              <a:buFont typeface="Wingdings"/>
              <a:buChar char="§"/>
            </a:pPr>
            <a:r>
              <a:rPr lang="en-US" dirty="0">
                <a:solidFill>
                  <a:schemeClr val="dk1"/>
                </a:solidFill>
                <a:latin typeface="Calibri"/>
                <a:ea typeface="Calibri"/>
                <a:cs typeface="Calibri"/>
                <a:sym typeface="Calibri"/>
              </a:rPr>
              <a:t>providing graphic organizers and foldables</a:t>
            </a:r>
          </a:p>
          <a:p>
            <a:pPr marL="1371446" lvl="2" indent="-304766">
              <a:buClr>
                <a:schemeClr val="dk1"/>
              </a:buClr>
              <a:buSzPct val="100000"/>
              <a:buFont typeface="Wingdings"/>
              <a:buChar char="§"/>
            </a:pPr>
            <a:r>
              <a:rPr lang="en-US" dirty="0">
                <a:solidFill>
                  <a:schemeClr val="dk1"/>
                </a:solidFill>
                <a:latin typeface="Calibri"/>
                <a:ea typeface="Calibri"/>
                <a:cs typeface="Calibri"/>
                <a:sym typeface="Calibri"/>
              </a:rPr>
              <a:t>using multimedia to enhance </a:t>
            </a:r>
            <a:r>
              <a:rPr lang="en-US" dirty="0" smtClean="0">
                <a:solidFill>
                  <a:schemeClr val="dk1"/>
                </a:solidFill>
                <a:latin typeface="Calibri"/>
                <a:ea typeface="Calibri"/>
                <a:cs typeface="Calibri"/>
                <a:sym typeface="Calibri"/>
              </a:rPr>
              <a:t>ELs</a:t>
            </a:r>
            <a:r>
              <a:rPr lang="en-US" dirty="0">
                <a:solidFill>
                  <a:schemeClr val="dk1"/>
                </a:solidFill>
                <a:latin typeface="Calibri"/>
                <a:ea typeface="Calibri"/>
                <a:cs typeface="Calibri"/>
                <a:sym typeface="Calibri"/>
              </a:rPr>
              <a:t>’ comprehension of mathematical concepts</a:t>
            </a:r>
          </a:p>
          <a:p>
            <a:pPr marL="914298" lvl="1" indent="-304766">
              <a:buClr>
                <a:schemeClr val="dk1"/>
              </a:buClr>
              <a:buSzPct val="100000"/>
              <a:buFont typeface="Courier New"/>
              <a:buChar char="o"/>
            </a:pPr>
            <a:r>
              <a:rPr lang="en-US" dirty="0">
                <a:solidFill>
                  <a:schemeClr val="dk1"/>
                </a:solidFill>
                <a:latin typeface="Calibri"/>
                <a:ea typeface="Calibri"/>
                <a:cs typeface="Calibri"/>
                <a:sym typeface="Calibri"/>
              </a:rPr>
              <a:t>When finished reading, team members will share the scaffolds that they found. </a:t>
            </a:r>
          </a:p>
          <a:p>
            <a:pPr marL="914298" lvl="1" indent="-304766">
              <a:buClr>
                <a:schemeClr val="dk1"/>
              </a:buClr>
              <a:buSzPct val="100000"/>
              <a:buFont typeface="Courier New"/>
              <a:buChar char="o"/>
            </a:pPr>
            <a:r>
              <a:rPr lang="en-US" dirty="0">
                <a:solidFill>
                  <a:schemeClr val="dk1"/>
                </a:solidFill>
                <a:latin typeface="Calibri"/>
                <a:ea typeface="Calibri"/>
                <a:cs typeface="Calibri"/>
                <a:sym typeface="Calibri"/>
              </a:rPr>
              <a:t>From previous slide, directions are on page 29 of the Participant Guide.</a:t>
            </a:r>
          </a:p>
        </p:txBody>
      </p:sp>
      <p:sp>
        <p:nvSpPr>
          <p:cNvPr id="658" name="Shape 658"/>
          <p:cNvSpPr txBox="1">
            <a:spLocks noGrp="1"/>
          </p:cNvSpPr>
          <p:nvPr>
            <p:ph type="sldNum" idx="12"/>
          </p:nvPr>
        </p:nvSpPr>
        <p:spPr>
          <a:xfrm>
            <a:off x="3978133" y="8842030"/>
            <a:ext cx="3043200" cy="467099"/>
          </a:xfrm>
          <a:prstGeom prst="rect">
            <a:avLst/>
          </a:prstGeom>
        </p:spPr>
        <p:txBody>
          <a:bodyPr lIns="93289" tIns="46644" rIns="93289" bIns="46644" anchor="b" anchorCtr="0">
            <a:noAutofit/>
          </a:bodyPr>
          <a:lstStyle/>
          <a:p>
            <a:pPr>
              <a:buClr>
                <a:srgbClr val="000000"/>
              </a:buClr>
              <a:buSzPct val="25000"/>
            </a:pPr>
            <a:fld id="{00000000-1234-1234-1234-123412341234}" type="slidenum">
              <a:rPr lang="en-US"/>
              <a:pPr>
                <a:buClr>
                  <a:srgbClr val="000000"/>
                </a:buClr>
                <a:buSzPct val="25000"/>
              </a:pPr>
              <a:t>61</a:t>
            </a:fld>
            <a:endParaRPr lang="en-US" dirty="0"/>
          </a:p>
        </p:txBody>
      </p:sp>
    </p:spTree>
    <p:extLst>
      <p:ext uri="{BB962C8B-B14F-4D97-AF65-F5344CB8AC3E}">
        <p14:creationId xmlns:p14="http://schemas.microsoft.com/office/powerpoint/2010/main" val="41407510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Shape 696"/>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697" name="Shape 697"/>
          <p:cNvSpPr txBox="1">
            <a:spLocks noGrp="1"/>
          </p:cNvSpPr>
          <p:nvPr>
            <p:ph type="body" idx="1"/>
          </p:nvPr>
        </p:nvSpPr>
        <p:spPr>
          <a:xfrm>
            <a:off x="702312" y="4480004"/>
            <a:ext cx="5618399" cy="3665398"/>
          </a:xfrm>
          <a:prstGeom prst="rect">
            <a:avLst/>
          </a:prstGeom>
          <a:noFill/>
          <a:ln>
            <a:noFill/>
          </a:ln>
        </p:spPr>
        <p:txBody>
          <a:bodyPr lIns="93289" tIns="46644" rIns="93289" bIns="46644" anchor="t" anchorCtr="0">
            <a:noAutofit/>
          </a:bodyPr>
          <a:lstStyle/>
          <a:p>
            <a:pPr>
              <a:buClr>
                <a:schemeClr val="dk1"/>
              </a:buClr>
              <a:buSzPct val="25000"/>
            </a:pPr>
            <a:r>
              <a:rPr lang="en-US" b="1" dirty="0">
                <a:solidFill>
                  <a:schemeClr val="dk1"/>
                </a:solidFill>
                <a:latin typeface="Calibri"/>
                <a:ea typeface="Calibri"/>
                <a:cs typeface="Calibri"/>
                <a:sym typeface="Calibri"/>
              </a:rPr>
              <a:t>Presenter: </a:t>
            </a:r>
          </a:p>
          <a:p>
            <a:pPr>
              <a:buClr>
                <a:schemeClr val="dk1"/>
              </a:buClr>
              <a:buSzPct val="25000"/>
            </a:pPr>
            <a:r>
              <a:rPr lang="en-US" dirty="0">
                <a:solidFill>
                  <a:schemeClr val="dk1"/>
                </a:solidFill>
                <a:latin typeface="Calibri"/>
                <a:ea typeface="Calibri"/>
                <a:cs typeface="Calibri"/>
                <a:sym typeface="Calibri"/>
              </a:rPr>
              <a:t>Graphic will be displayed throughout the day.</a:t>
            </a:r>
          </a:p>
          <a:p>
            <a:pPr marL="457148" indent="-304766">
              <a:buClr>
                <a:schemeClr val="dk1"/>
              </a:buClr>
              <a:buSzPct val="100000"/>
              <a:buFont typeface="Arial"/>
              <a:buChar char="●"/>
            </a:pPr>
            <a:r>
              <a:rPr lang="en-US" dirty="0">
                <a:solidFill>
                  <a:schemeClr val="dk1"/>
                </a:solidFill>
                <a:latin typeface="Calibri"/>
                <a:ea typeface="Calibri"/>
                <a:cs typeface="Calibri"/>
                <a:sym typeface="Calibri"/>
              </a:rPr>
              <a:t>Now: Collaboration is Key</a:t>
            </a:r>
          </a:p>
        </p:txBody>
      </p:sp>
      <p:sp>
        <p:nvSpPr>
          <p:cNvPr id="698" name="Shape 698"/>
          <p:cNvSpPr txBox="1">
            <a:spLocks noGrp="1"/>
          </p:cNvSpPr>
          <p:nvPr>
            <p:ph type="sldNum" idx="12"/>
          </p:nvPr>
        </p:nvSpPr>
        <p:spPr>
          <a:xfrm>
            <a:off x="3978133" y="8842029"/>
            <a:ext cx="3043200" cy="467099"/>
          </a:xfrm>
          <a:prstGeom prst="rect">
            <a:avLst/>
          </a:prstGeom>
          <a:noFill/>
          <a:ln>
            <a:noFill/>
          </a:ln>
        </p:spPr>
        <p:txBody>
          <a:bodyPr lIns="93289" tIns="46644" rIns="93289" bIns="46644" anchor="b" anchorCtr="0">
            <a:noAutofit/>
          </a:bodyPr>
          <a:lstStyle/>
          <a:p>
            <a:pPr>
              <a:buClr>
                <a:schemeClr val="dk1"/>
              </a:buClr>
              <a:buSzPct val="25000"/>
            </a:pPr>
            <a:fld id="{00000000-1234-1234-1234-123412341234}" type="slidenum">
              <a:rPr lang="en-US"/>
              <a:pPr>
                <a:buClr>
                  <a:schemeClr val="dk1"/>
                </a:buClr>
                <a:buSzPct val="25000"/>
              </a:pPr>
              <a:t>62</a:t>
            </a:fld>
            <a:endParaRPr lang="en-US" dirty="0"/>
          </a:p>
        </p:txBody>
      </p:sp>
    </p:spTree>
    <p:extLst>
      <p:ext uri="{BB962C8B-B14F-4D97-AF65-F5344CB8AC3E}">
        <p14:creationId xmlns:p14="http://schemas.microsoft.com/office/powerpoint/2010/main" val="13989054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Shape 706"/>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pPr>
              <a:buClr>
                <a:srgbClr val="000000"/>
              </a:buClr>
              <a:buSzPct val="100000"/>
            </a:pPr>
            <a:r>
              <a:rPr lang="en-US" dirty="0">
                <a:latin typeface="Calibri"/>
                <a:ea typeface="Calibri"/>
                <a:cs typeface="Calibri"/>
                <a:sym typeface="Calibri"/>
              </a:rPr>
              <a:t>Presenter: </a:t>
            </a:r>
          </a:p>
          <a:p>
            <a:pPr marL="323814" indent="-171431">
              <a:buClr>
                <a:srgbClr val="000000"/>
              </a:buClr>
              <a:buSzPct val="100000"/>
              <a:buFont typeface="Arial"/>
              <a:buChar char="•"/>
            </a:pPr>
            <a:r>
              <a:rPr lang="en-US" dirty="0">
                <a:latin typeface="Calibri"/>
                <a:ea typeface="Calibri"/>
                <a:cs typeface="Calibri"/>
                <a:sym typeface="Calibri"/>
              </a:rPr>
              <a:t>Show the video on Collaborating to Plan a </a:t>
            </a:r>
            <a:r>
              <a:rPr lang="en-US" dirty="0" smtClean="0">
                <a:latin typeface="Calibri"/>
                <a:ea typeface="Calibri"/>
                <a:cs typeface="Calibri"/>
                <a:sym typeface="Calibri"/>
              </a:rPr>
              <a:t>math lesson</a:t>
            </a:r>
            <a:r>
              <a:rPr lang="en-US" dirty="0">
                <a:latin typeface="Calibri"/>
                <a:ea typeface="Calibri"/>
                <a:cs typeface="Calibri"/>
                <a:sym typeface="Calibri"/>
              </a:rPr>
              <a:t>.</a:t>
            </a:r>
          </a:p>
          <a:p>
            <a:pPr marL="323814" indent="-171431">
              <a:buClr>
                <a:srgbClr val="000000"/>
              </a:buClr>
              <a:buSzPct val="100000"/>
              <a:buFont typeface="Arial"/>
              <a:buChar char="•"/>
            </a:pPr>
            <a:r>
              <a:rPr lang="en-US" dirty="0">
                <a:latin typeface="Calibri"/>
                <a:ea typeface="Calibri"/>
                <a:cs typeface="Calibri"/>
                <a:sym typeface="Calibri"/>
              </a:rPr>
              <a:t>Emphasize that this video shows two general education math teachers collaborating. Ask participants to look for ways that these two teachers interact (are they fulfilling different roles?), and how they engage in reflection. </a:t>
            </a:r>
          </a:p>
          <a:p>
            <a:pPr marL="323814" indent="-171431">
              <a:buClr>
                <a:srgbClr val="000000"/>
              </a:buClr>
              <a:buSzPct val="100000"/>
              <a:buFont typeface="Arial"/>
              <a:buChar char="•"/>
            </a:pPr>
            <a:r>
              <a:rPr lang="en-US" dirty="0">
                <a:latin typeface="Calibri"/>
                <a:ea typeface="Calibri"/>
                <a:cs typeface="Calibri"/>
                <a:sym typeface="Calibri"/>
              </a:rPr>
              <a:t>After participants watch the video, ask participants to turn and talk to neighbor/small group: How would this collaboration look different if this was a </a:t>
            </a:r>
            <a:r>
              <a:rPr lang="en-US" dirty="0" smtClean="0">
                <a:latin typeface="Calibri"/>
                <a:ea typeface="Calibri"/>
                <a:cs typeface="Calibri"/>
                <a:sym typeface="Calibri"/>
              </a:rPr>
              <a:t>math teacher </a:t>
            </a:r>
            <a:r>
              <a:rPr lang="en-US" dirty="0">
                <a:latin typeface="Calibri"/>
                <a:ea typeface="Calibri"/>
                <a:cs typeface="Calibri"/>
                <a:sym typeface="Calibri"/>
              </a:rPr>
              <a:t>and </a:t>
            </a:r>
            <a:r>
              <a:rPr lang="en-US" dirty="0" smtClean="0">
                <a:latin typeface="Calibri"/>
                <a:ea typeface="Calibri"/>
                <a:cs typeface="Calibri"/>
                <a:sym typeface="Calibri"/>
              </a:rPr>
              <a:t>a </a:t>
            </a:r>
            <a:r>
              <a:rPr lang="en-US" dirty="0">
                <a:latin typeface="Calibri"/>
                <a:ea typeface="Calibri"/>
                <a:cs typeface="Calibri"/>
                <a:sym typeface="Calibri"/>
              </a:rPr>
              <a:t>TESOL </a:t>
            </a:r>
            <a:r>
              <a:rPr lang="en-US" dirty="0" smtClean="0">
                <a:latin typeface="Calibri"/>
                <a:ea typeface="Calibri"/>
                <a:cs typeface="Calibri"/>
                <a:sym typeface="Calibri"/>
              </a:rPr>
              <a:t>teacher</a:t>
            </a:r>
            <a:r>
              <a:rPr lang="en-US" dirty="0">
                <a:latin typeface="Calibri"/>
                <a:ea typeface="Calibri"/>
                <a:cs typeface="Calibri"/>
                <a:sym typeface="Calibri"/>
              </a:rPr>
              <a:t>? What does ideal collaboration between math and TESOL Teachers look like? </a:t>
            </a:r>
          </a:p>
          <a:p>
            <a:pPr marL="323814" indent="-171431">
              <a:buClr>
                <a:srgbClr val="000000"/>
              </a:buClr>
              <a:buSzPct val="100000"/>
              <a:buFont typeface="Arial"/>
              <a:buChar char="•"/>
            </a:pPr>
            <a:endParaRPr lang="en-US" dirty="0">
              <a:latin typeface="Calibri"/>
              <a:ea typeface="Calibri"/>
              <a:cs typeface="Calibri"/>
              <a:sym typeface="Calibri"/>
            </a:endParaRPr>
          </a:p>
          <a:p>
            <a:pPr marL="152383">
              <a:buClr>
                <a:srgbClr val="000000"/>
              </a:buClr>
              <a:buSzPct val="100000"/>
            </a:pPr>
            <a:r>
              <a:rPr lang="en-US" dirty="0">
                <a:latin typeface="Calibri"/>
                <a:ea typeface="Calibri"/>
                <a:cs typeface="Calibri"/>
                <a:sym typeface="Calibri"/>
              </a:rPr>
              <a:t>Link to Video: https://www.teachingchannel.org/videos/teacher-collaboration-on-common-core-nea#</a:t>
            </a:r>
          </a:p>
          <a:p>
            <a:endParaRPr dirty="0">
              <a:latin typeface="Calibri"/>
              <a:ea typeface="Calibri"/>
              <a:cs typeface="Calibri"/>
              <a:sym typeface="Calibri"/>
            </a:endParaRPr>
          </a:p>
          <a:p>
            <a:r>
              <a:rPr lang="en-US" dirty="0">
                <a:latin typeface="Calibri"/>
                <a:ea typeface="Calibri"/>
                <a:cs typeface="Calibri"/>
                <a:sym typeface="Calibri"/>
              </a:rPr>
              <a:t>Allow about 20 minutes for participants to view the video and answer the discussion questions.</a:t>
            </a:r>
          </a:p>
        </p:txBody>
      </p:sp>
      <p:sp>
        <p:nvSpPr>
          <p:cNvPr id="707" name="Shape 707"/>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901693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r>
              <a:rPr lang="en-US" dirty="0">
                <a:latin typeface="Calibri"/>
                <a:ea typeface="Calibri"/>
                <a:cs typeface="Calibri"/>
                <a:sym typeface="Calibri"/>
              </a:rPr>
              <a:t>Presenter:</a:t>
            </a:r>
          </a:p>
          <a:p>
            <a:r>
              <a:rPr lang="en-US" dirty="0">
                <a:latin typeface="Calibri"/>
                <a:ea typeface="Calibri"/>
                <a:cs typeface="Calibri"/>
                <a:sym typeface="Calibri"/>
              </a:rPr>
              <a:t>In mathematics, students need to learn to examine/create multiple representations. Collaborate with your team to create at least 2 representations to illustrate the ideal collaboration between </a:t>
            </a:r>
            <a:r>
              <a:rPr lang="en-US" dirty="0" smtClean="0">
                <a:latin typeface="Calibri"/>
                <a:ea typeface="Calibri"/>
                <a:cs typeface="Calibri"/>
                <a:sym typeface="Calibri"/>
              </a:rPr>
              <a:t>math </a:t>
            </a:r>
            <a:r>
              <a:rPr lang="en-US" dirty="0">
                <a:latin typeface="Calibri"/>
                <a:ea typeface="Calibri"/>
                <a:cs typeface="Calibri"/>
                <a:sym typeface="Calibri"/>
              </a:rPr>
              <a:t>and </a:t>
            </a:r>
            <a:r>
              <a:rPr lang="en-US" dirty="0" smtClean="0">
                <a:latin typeface="Calibri"/>
                <a:ea typeface="Calibri"/>
                <a:cs typeface="Calibri"/>
                <a:sym typeface="Calibri"/>
              </a:rPr>
              <a:t>TESOL teachers</a:t>
            </a:r>
            <a:r>
              <a:rPr lang="en-US" dirty="0">
                <a:latin typeface="Calibri"/>
                <a:ea typeface="Calibri"/>
                <a:cs typeface="Calibri"/>
                <a:sym typeface="Calibri"/>
              </a:rPr>
              <a:t>. Teams should share their representations with the whole group. The posters can be brought back to share with districts if wanted. </a:t>
            </a:r>
            <a:endParaRPr dirty="0">
              <a:latin typeface="Calibri"/>
              <a:ea typeface="Calibri"/>
              <a:cs typeface="Calibri"/>
              <a:sym typeface="Calibri"/>
            </a:endParaRPr>
          </a:p>
          <a:p>
            <a:endParaRPr dirty="0">
              <a:latin typeface="Calibri"/>
              <a:ea typeface="Calibri"/>
              <a:cs typeface="Calibri"/>
              <a:sym typeface="Calibri"/>
            </a:endParaRPr>
          </a:p>
          <a:p>
            <a:endParaRPr dirty="0">
              <a:latin typeface="Calibri"/>
              <a:ea typeface="Calibri"/>
              <a:cs typeface="Calibri"/>
              <a:sym typeface="Calibri"/>
            </a:endParaRPr>
          </a:p>
        </p:txBody>
      </p:sp>
      <p:sp>
        <p:nvSpPr>
          <p:cNvPr id="717" name="Shape 717"/>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198685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Shape 725"/>
          <p:cNvSpPr txBox="1">
            <a:spLocks noGrp="1"/>
          </p:cNvSpPr>
          <p:nvPr>
            <p:ph type="body" idx="1"/>
          </p:nvPr>
        </p:nvSpPr>
        <p:spPr>
          <a:xfrm>
            <a:off x="702312" y="4480004"/>
            <a:ext cx="5618399" cy="3665398"/>
          </a:xfrm>
          <a:prstGeom prst="rect">
            <a:avLst/>
          </a:prstGeom>
        </p:spPr>
        <p:txBody>
          <a:bodyPr lIns="91415" tIns="91415" rIns="91415" bIns="91415" anchor="t" anchorCtr="0">
            <a:noAutofit/>
          </a:bodyPr>
          <a:lstStyle/>
          <a:p>
            <a:pPr marL="152382" indent="0">
              <a:buClr>
                <a:srgbClr val="000000"/>
              </a:buClr>
              <a:buFont typeface="Arial"/>
              <a:buNone/>
            </a:pPr>
            <a:endParaRPr dirty="0">
              <a:latin typeface="Calibri"/>
              <a:ea typeface="Calibri"/>
              <a:cs typeface="Calibri"/>
              <a:sym typeface="Calibri"/>
            </a:endParaRPr>
          </a:p>
          <a:p>
            <a:endParaRPr dirty="0">
              <a:latin typeface="Calibri"/>
              <a:ea typeface="Calibri"/>
              <a:cs typeface="Calibri"/>
              <a:sym typeface="Calibri"/>
            </a:endParaRPr>
          </a:p>
        </p:txBody>
      </p:sp>
      <p:sp>
        <p:nvSpPr>
          <p:cNvPr id="726" name="Shape 726"/>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765486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Shape 741"/>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742" name="Shape 742"/>
          <p:cNvSpPr txBox="1">
            <a:spLocks noGrp="1"/>
          </p:cNvSpPr>
          <p:nvPr>
            <p:ph type="body" idx="1"/>
          </p:nvPr>
        </p:nvSpPr>
        <p:spPr>
          <a:xfrm>
            <a:off x="702310" y="4480004"/>
            <a:ext cx="5618480" cy="3665456"/>
          </a:xfrm>
          <a:prstGeom prst="rect">
            <a:avLst/>
          </a:prstGeom>
          <a:noFill/>
          <a:ln>
            <a:noFill/>
          </a:ln>
        </p:spPr>
        <p:txBody>
          <a:bodyPr lIns="93289" tIns="46644" rIns="93289" bIns="46644" anchor="t" anchorCtr="0">
            <a:noAutofit/>
          </a:bodyPr>
          <a:lstStyle/>
          <a:p>
            <a:pPr>
              <a:buClr>
                <a:schemeClr val="dk1"/>
              </a:buClr>
              <a:buSzPct val="25000"/>
            </a:pPr>
            <a:r>
              <a:rPr lang="en-US" sz="1100" dirty="0">
                <a:solidFill>
                  <a:schemeClr val="dk1"/>
                </a:solidFill>
                <a:latin typeface="Calibri"/>
                <a:ea typeface="Calibri"/>
                <a:cs typeface="Calibri"/>
                <a:sym typeface="Calibri"/>
              </a:rPr>
              <a:t>Prompt participants to complete the post-evaluation in the participant guide to measure own learning.</a:t>
            </a:r>
          </a:p>
          <a:p>
            <a:pPr>
              <a:buClr>
                <a:schemeClr val="dk1"/>
              </a:buClr>
            </a:pPr>
            <a:endParaRPr sz="1100" dirty="0">
              <a:solidFill>
                <a:schemeClr val="dk1"/>
              </a:solidFill>
              <a:latin typeface="Calibri"/>
              <a:ea typeface="Calibri"/>
              <a:cs typeface="Calibri"/>
              <a:sym typeface="Calibri"/>
            </a:endParaRPr>
          </a:p>
          <a:p>
            <a:pPr marL="0" marR="0" indent="0" algn="l" defTabSz="457200" rtl="0" eaLnBrk="1" fontAlgn="auto" latinLnBrk="0" hangingPunct="1">
              <a:lnSpc>
                <a:spcPct val="100000"/>
              </a:lnSpc>
              <a:spcBef>
                <a:spcPts val="0"/>
              </a:spcBef>
              <a:spcAft>
                <a:spcPts val="0"/>
              </a:spcAft>
              <a:buClr>
                <a:schemeClr val="dk1"/>
              </a:buClr>
              <a:buSzPct val="25000"/>
              <a:buFontTx/>
              <a:buNone/>
              <a:tabLst/>
              <a:defRPr/>
            </a:pPr>
            <a:r>
              <a:rPr lang="en-US" sz="1100" dirty="0">
                <a:solidFill>
                  <a:schemeClr val="dk1"/>
                </a:solidFill>
                <a:latin typeface="Calibri"/>
                <a:ea typeface="Calibri"/>
                <a:cs typeface="Calibri"/>
                <a:sym typeface="Calibri"/>
              </a:rPr>
              <a:t>Remind participants to complete the online Session Evaluation. The survey is located here:  </a:t>
            </a:r>
            <a:r>
              <a:rPr lang="en-US" sz="1200" u="sng" kern="1200" dirty="0" smtClean="0">
                <a:solidFill>
                  <a:schemeClr val="tx1"/>
                </a:solidFill>
                <a:effectLst/>
                <a:latin typeface="+mn-lt"/>
                <a:ea typeface="+mn-ea"/>
                <a:cs typeface="+mn-cs"/>
                <a:hlinkClick r:id="rId3"/>
              </a:rPr>
              <a:t>http://surveys.pcgus.com/s3/CT-Module-3-EL</a:t>
            </a:r>
            <a:r>
              <a:rPr lang="en-US" sz="1200" kern="1200" dirty="0" smtClean="0">
                <a:solidFill>
                  <a:schemeClr val="tx1"/>
                </a:solidFill>
                <a:effectLst/>
                <a:latin typeface="+mn-lt"/>
                <a:ea typeface="+mn-ea"/>
                <a:cs typeface="+mn-cs"/>
              </a:rPr>
              <a:t> </a:t>
            </a:r>
          </a:p>
          <a:p>
            <a:pPr>
              <a:buClr>
                <a:schemeClr val="dk1"/>
              </a:buClr>
              <a:buSzPct val="25000"/>
            </a:pPr>
            <a:r>
              <a:rPr lang="en-US" sz="1100" dirty="0">
                <a:solidFill>
                  <a:schemeClr val="dk1"/>
                </a:solidFill>
                <a:latin typeface="Calibri"/>
                <a:ea typeface="Calibri"/>
                <a:cs typeface="Calibri"/>
                <a:sym typeface="Calibri"/>
              </a:rPr>
              <a:t/>
            </a:r>
            <a:br>
              <a:rPr lang="en-US" sz="1100" dirty="0">
                <a:solidFill>
                  <a:schemeClr val="dk1"/>
                </a:solidFill>
                <a:latin typeface="Calibri"/>
                <a:ea typeface="Calibri"/>
                <a:cs typeface="Calibri"/>
                <a:sym typeface="Calibri"/>
              </a:rPr>
            </a:br>
            <a:r>
              <a:rPr lang="en-US" sz="1100" dirty="0">
                <a:solidFill>
                  <a:schemeClr val="dk1"/>
                </a:solidFill>
                <a:latin typeface="Calibri"/>
                <a:ea typeface="Calibri"/>
                <a:cs typeface="Calibri"/>
                <a:sym typeface="Calibri"/>
              </a:rPr>
              <a:t>Ask for further thoughts, questions.</a:t>
            </a:r>
          </a:p>
          <a:p>
            <a:pPr>
              <a:buClr>
                <a:schemeClr val="dk1"/>
              </a:buClr>
            </a:pPr>
            <a:endParaRPr sz="1100" dirty="0">
              <a:solidFill>
                <a:schemeClr val="dk1"/>
              </a:solidFill>
              <a:latin typeface="Calibri"/>
              <a:ea typeface="Calibri"/>
              <a:cs typeface="Calibri"/>
              <a:sym typeface="Calibri"/>
            </a:endParaRPr>
          </a:p>
          <a:p>
            <a:pPr>
              <a:buClr>
                <a:schemeClr val="dk1"/>
              </a:buClr>
            </a:pPr>
            <a:endParaRPr sz="1100" dirty="0">
              <a:solidFill>
                <a:schemeClr val="dk1"/>
              </a:solidFill>
              <a:latin typeface="Calibri"/>
              <a:ea typeface="Calibri"/>
              <a:cs typeface="Calibri"/>
              <a:sym typeface="Calibri"/>
            </a:endParaRPr>
          </a:p>
        </p:txBody>
      </p:sp>
      <p:sp>
        <p:nvSpPr>
          <p:cNvPr id="743" name="Shape 743"/>
          <p:cNvSpPr txBox="1">
            <a:spLocks noGrp="1"/>
          </p:cNvSpPr>
          <p:nvPr>
            <p:ph type="sldNum" idx="12"/>
          </p:nvPr>
        </p:nvSpPr>
        <p:spPr>
          <a:xfrm>
            <a:off x="3978134" y="8842030"/>
            <a:ext cx="3043343" cy="467070"/>
          </a:xfrm>
          <a:prstGeom prst="rect">
            <a:avLst/>
          </a:prstGeom>
          <a:noFill/>
          <a:ln>
            <a:noFill/>
          </a:ln>
        </p:spPr>
        <p:txBody>
          <a:bodyPr lIns="93289" tIns="46644" rIns="93289" bIns="46644" anchor="b" anchorCtr="0">
            <a:noAutofit/>
          </a:bodyPr>
          <a:lstStyle/>
          <a:p>
            <a:pPr>
              <a:buSzPct val="25000"/>
            </a:pPr>
            <a:fld id="{00000000-1234-1234-1234-123412341234}" type="slidenum">
              <a:rPr lang="en-US"/>
              <a:pPr>
                <a:buSzPct val="25000"/>
              </a:pPr>
              <a:t>66</a:t>
            </a:fld>
            <a:endParaRPr lang="en-US" dirty="0"/>
          </a:p>
        </p:txBody>
      </p:sp>
    </p:spTree>
    <p:extLst>
      <p:ext uri="{BB962C8B-B14F-4D97-AF65-F5344CB8AC3E}">
        <p14:creationId xmlns:p14="http://schemas.microsoft.com/office/powerpoint/2010/main" val="16683232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Shape 1275"/>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276" name="Shape 1276"/>
          <p:cNvSpPr txBox="1">
            <a:spLocks noGrp="1"/>
          </p:cNvSpPr>
          <p:nvPr>
            <p:ph type="body" idx="1"/>
          </p:nvPr>
        </p:nvSpPr>
        <p:spPr>
          <a:xfrm>
            <a:off x="702310" y="4480005"/>
            <a:ext cx="5618480" cy="3665456"/>
          </a:xfrm>
          <a:prstGeom prst="rect">
            <a:avLst/>
          </a:prstGeom>
          <a:noFill/>
          <a:ln>
            <a:noFill/>
          </a:ln>
        </p:spPr>
        <p:txBody>
          <a:bodyPr lIns="93280" tIns="46639" rIns="93280" bIns="46639" anchor="t" anchorCtr="0">
            <a:noAutofit/>
          </a:bodyPr>
          <a:lstStyle/>
          <a:p>
            <a:endParaRPr dirty="0">
              <a:solidFill>
                <a:schemeClr val="dk1"/>
              </a:solidFill>
              <a:latin typeface="Calibri"/>
              <a:ea typeface="Calibri"/>
              <a:cs typeface="Calibri"/>
              <a:sym typeface="Calibri"/>
            </a:endParaRPr>
          </a:p>
        </p:txBody>
      </p:sp>
      <p:sp>
        <p:nvSpPr>
          <p:cNvPr id="1277" name="Shape 1277"/>
          <p:cNvSpPr txBox="1">
            <a:spLocks noGrp="1"/>
          </p:cNvSpPr>
          <p:nvPr>
            <p:ph type="sldNum" idx="12"/>
          </p:nvPr>
        </p:nvSpPr>
        <p:spPr>
          <a:xfrm>
            <a:off x="3978135" y="8842030"/>
            <a:ext cx="3043343" cy="467070"/>
          </a:xfrm>
          <a:prstGeom prst="rect">
            <a:avLst/>
          </a:prstGeom>
          <a:noFill/>
          <a:ln>
            <a:noFill/>
          </a:ln>
        </p:spPr>
        <p:txBody>
          <a:bodyPr lIns="93280" tIns="46639" rIns="93280" bIns="46639" anchor="b" anchorCtr="0">
            <a:noAutofit/>
          </a:bodyPr>
          <a:lstStyle/>
          <a:p>
            <a:pPr>
              <a:buSzPct val="25000"/>
            </a:pPr>
            <a:fld id="{00000000-1234-1234-1234-123412341234}" type="slidenum">
              <a:rPr lang="en-US">
                <a:solidFill>
                  <a:srgbClr val="000000"/>
                </a:solidFill>
              </a:rPr>
              <a:pPr>
                <a:buSzPct val="25000"/>
              </a:pPr>
              <a:t>67</a:t>
            </a:fld>
            <a:endParaRPr lang="en-US" dirty="0">
              <a:solidFill>
                <a:srgbClr val="000000"/>
              </a:solidFill>
            </a:endParaRPr>
          </a:p>
        </p:txBody>
      </p:sp>
    </p:spTree>
    <p:extLst>
      <p:ext uri="{BB962C8B-B14F-4D97-AF65-F5344CB8AC3E}">
        <p14:creationId xmlns:p14="http://schemas.microsoft.com/office/powerpoint/2010/main" val="2847177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59" name="Shape 159"/>
          <p:cNvSpPr txBox="1">
            <a:spLocks noGrp="1"/>
          </p:cNvSpPr>
          <p:nvPr>
            <p:ph type="body" idx="1"/>
          </p:nvPr>
        </p:nvSpPr>
        <p:spPr>
          <a:xfrm>
            <a:off x="702312" y="4480004"/>
            <a:ext cx="5618399" cy="3665398"/>
          </a:xfrm>
          <a:prstGeom prst="rect">
            <a:avLst/>
          </a:prstGeom>
          <a:noFill/>
          <a:ln>
            <a:noFill/>
          </a:ln>
        </p:spPr>
        <p:txBody>
          <a:bodyPr lIns="91415" tIns="91415" rIns="91415" bIns="91415" anchor="t" anchorCtr="0">
            <a:noAutofit/>
          </a:bodyPr>
          <a:lstStyle/>
          <a:p>
            <a:pPr>
              <a:buSzPct val="25000"/>
            </a:pPr>
            <a:r>
              <a:rPr lang="en-US" dirty="0">
                <a:solidFill>
                  <a:schemeClr val="dk1"/>
                </a:solidFill>
                <a:latin typeface="Calibri" panose="020F0502020204030204" pitchFamily="34" charset="0"/>
                <a:ea typeface="Calibri"/>
                <a:cs typeface="Calibri"/>
                <a:sym typeface="Calibri"/>
              </a:rPr>
              <a:t>Presenter: </a:t>
            </a:r>
          </a:p>
          <a:p>
            <a:pPr marL="457148" indent="-304766">
              <a:buClr>
                <a:schemeClr val="dk1"/>
              </a:buClr>
              <a:buSzPct val="100000"/>
              <a:buFont typeface="Arial"/>
              <a:buChar char="●"/>
            </a:pPr>
            <a:r>
              <a:rPr lang="en-US" dirty="0">
                <a:solidFill>
                  <a:schemeClr val="dk1"/>
                </a:solidFill>
                <a:latin typeface="Calibri" panose="020F0502020204030204" pitchFamily="34" charset="0"/>
                <a:ea typeface="Calibri"/>
                <a:cs typeface="Calibri"/>
                <a:sym typeface="Calibri"/>
              </a:rPr>
              <a:t>Participants should rate on a scale of 1-4 their comfort/knowledge for each of these four statements. </a:t>
            </a:r>
          </a:p>
          <a:p>
            <a:pPr marL="457148" indent="-304766">
              <a:buClr>
                <a:schemeClr val="dk1"/>
              </a:buClr>
              <a:buSzPct val="100000"/>
              <a:buFont typeface="Arial"/>
              <a:buChar char="●"/>
            </a:pPr>
            <a:r>
              <a:rPr lang="en-US" dirty="0">
                <a:solidFill>
                  <a:schemeClr val="dk1"/>
                </a:solidFill>
                <a:latin typeface="Calibri" panose="020F0502020204030204" pitchFamily="34" charset="0"/>
                <a:ea typeface="Calibri"/>
                <a:cs typeface="Calibri"/>
                <a:sym typeface="Calibri"/>
              </a:rPr>
              <a:t>This will be repeated at the end of the training to provide a Post-Assessment as well.</a:t>
            </a:r>
          </a:p>
          <a:p>
            <a:endParaRPr dirty="0">
              <a:solidFill>
                <a:schemeClr val="dk1"/>
              </a:solidFill>
              <a:latin typeface="Calibri" panose="020F0502020204030204" pitchFamily="34" charset="0"/>
              <a:ea typeface="Arial"/>
              <a:cs typeface="Arial"/>
              <a:sym typeface="Arial"/>
            </a:endParaRPr>
          </a:p>
          <a:p>
            <a:pPr>
              <a:buSzPct val="25000"/>
            </a:pPr>
            <a:r>
              <a:rPr lang="en-US" b="1" dirty="0">
                <a:solidFill>
                  <a:schemeClr val="dk1"/>
                </a:solidFill>
                <a:latin typeface="Calibri" panose="020F0502020204030204" pitchFamily="34" charset="0"/>
                <a:ea typeface="Arial"/>
                <a:cs typeface="Arial"/>
                <a:sym typeface="Arial"/>
              </a:rPr>
              <a:t>Allow about 5 minutes. </a:t>
            </a:r>
          </a:p>
          <a:p>
            <a:endParaRPr dirty="0">
              <a:solidFill>
                <a:schemeClr val="dk1"/>
              </a:solidFill>
              <a:latin typeface="Calibri" panose="020F0502020204030204" pitchFamily="34" charset="0"/>
              <a:ea typeface="Arial"/>
              <a:cs typeface="Arial"/>
              <a:sym typeface="Arial"/>
            </a:endParaRPr>
          </a:p>
          <a:p>
            <a:endParaRPr dirty="0">
              <a:solidFill>
                <a:schemeClr val="dk1"/>
              </a:solidFill>
              <a:latin typeface="Arial"/>
              <a:ea typeface="Arial"/>
              <a:cs typeface="Arial"/>
              <a:sym typeface="Arial"/>
            </a:endParaRPr>
          </a:p>
        </p:txBody>
      </p:sp>
      <p:sp>
        <p:nvSpPr>
          <p:cNvPr id="160" name="Shape 160"/>
          <p:cNvSpPr txBox="1">
            <a:spLocks noGrp="1"/>
          </p:cNvSpPr>
          <p:nvPr>
            <p:ph type="sldNum" idx="12"/>
          </p:nvPr>
        </p:nvSpPr>
        <p:spPr>
          <a:xfrm>
            <a:off x="3978133" y="8842029"/>
            <a:ext cx="3043200" cy="467099"/>
          </a:xfrm>
          <a:prstGeom prst="rect">
            <a:avLst/>
          </a:prstGeom>
          <a:noFill/>
          <a:ln>
            <a:noFill/>
          </a:ln>
        </p:spPr>
        <p:txBody>
          <a:bodyPr lIns="93289" tIns="46644" rIns="93289" bIns="46644" anchor="b" anchorCtr="0">
            <a:noAutofit/>
          </a:bodyPr>
          <a:lstStyle/>
          <a:p>
            <a:pPr>
              <a:buClr>
                <a:schemeClr val="dk1"/>
              </a:buClr>
              <a:buSzPct val="25000"/>
            </a:pPr>
            <a:fld id="{00000000-1234-1234-1234-123412341234}" type="slidenum">
              <a:rPr lang="en-US"/>
              <a:pPr>
                <a:buClr>
                  <a:schemeClr val="dk1"/>
                </a:buClr>
                <a:buSzPct val="25000"/>
              </a:pPr>
              <a:t>7</a:t>
            </a:fld>
            <a:endParaRPr lang="en-US" dirty="0"/>
          </a:p>
        </p:txBody>
      </p:sp>
    </p:spTree>
    <p:extLst>
      <p:ext uri="{BB962C8B-B14F-4D97-AF65-F5344CB8AC3E}">
        <p14:creationId xmlns:p14="http://schemas.microsoft.com/office/powerpoint/2010/main" val="1325663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80" name="Shape 180"/>
          <p:cNvSpPr txBox="1">
            <a:spLocks noGrp="1"/>
          </p:cNvSpPr>
          <p:nvPr>
            <p:ph type="body" idx="1"/>
          </p:nvPr>
        </p:nvSpPr>
        <p:spPr>
          <a:xfrm>
            <a:off x="702312" y="4480004"/>
            <a:ext cx="5618399" cy="3665398"/>
          </a:xfrm>
          <a:prstGeom prst="rect">
            <a:avLst/>
          </a:prstGeom>
          <a:noFill/>
          <a:ln>
            <a:noFill/>
          </a:ln>
        </p:spPr>
        <p:txBody>
          <a:bodyPr lIns="93289" tIns="46644" rIns="93289" bIns="46644" anchor="t" anchorCtr="0">
            <a:noAutofit/>
          </a:bodyPr>
          <a:lstStyle/>
          <a:p>
            <a:pPr>
              <a:buClr>
                <a:schemeClr val="dk1"/>
              </a:buClr>
              <a:buSzPct val="25000"/>
            </a:pPr>
            <a:r>
              <a:rPr lang="en-US" b="1" dirty="0">
                <a:solidFill>
                  <a:schemeClr val="dk1"/>
                </a:solidFill>
                <a:latin typeface="Calibri"/>
                <a:ea typeface="Calibri"/>
                <a:cs typeface="Calibri"/>
                <a:sym typeface="Calibri"/>
              </a:rPr>
              <a:t>Presenter: </a:t>
            </a:r>
          </a:p>
          <a:p>
            <a:pPr>
              <a:buClr>
                <a:schemeClr val="dk1"/>
              </a:buClr>
              <a:buSzPct val="25000"/>
            </a:pPr>
            <a:r>
              <a:rPr lang="en-US" dirty="0">
                <a:solidFill>
                  <a:schemeClr val="dk1"/>
                </a:solidFill>
                <a:latin typeface="Calibri"/>
                <a:ea typeface="Calibri"/>
                <a:cs typeface="Calibri"/>
                <a:sym typeface="Calibri"/>
              </a:rPr>
              <a:t>Graphic will be displayed throughout the day.</a:t>
            </a:r>
          </a:p>
          <a:p>
            <a:pPr marL="457148" indent="-304766">
              <a:buClr>
                <a:schemeClr val="dk1"/>
              </a:buClr>
              <a:buSzPct val="100000"/>
              <a:buFont typeface="Arial"/>
              <a:buChar char="●"/>
            </a:pPr>
            <a:r>
              <a:rPr lang="en-US" dirty="0">
                <a:solidFill>
                  <a:schemeClr val="dk1"/>
                </a:solidFill>
                <a:latin typeface="Calibri"/>
                <a:ea typeface="Calibri"/>
                <a:cs typeface="Calibri"/>
                <a:sym typeface="Calibri"/>
              </a:rPr>
              <a:t>Now, Part 1: The Language of </a:t>
            </a:r>
            <a:r>
              <a:rPr lang="en-US" dirty="0" smtClean="0">
                <a:solidFill>
                  <a:schemeClr val="dk1"/>
                </a:solidFill>
                <a:latin typeface="Calibri"/>
                <a:ea typeface="Calibri"/>
                <a:cs typeface="Calibri"/>
                <a:sym typeface="Calibri"/>
              </a:rPr>
              <a:t>Mathematics</a:t>
            </a:r>
            <a:endParaRPr lang="en-US" dirty="0">
              <a:solidFill>
                <a:schemeClr val="dk1"/>
              </a:solidFill>
              <a:latin typeface="Calibri"/>
              <a:ea typeface="Calibri"/>
              <a:cs typeface="Calibri"/>
              <a:sym typeface="Calibri"/>
            </a:endParaRPr>
          </a:p>
        </p:txBody>
      </p:sp>
      <p:sp>
        <p:nvSpPr>
          <p:cNvPr id="181" name="Shape 181"/>
          <p:cNvSpPr txBox="1">
            <a:spLocks noGrp="1"/>
          </p:cNvSpPr>
          <p:nvPr>
            <p:ph type="sldNum" idx="12"/>
          </p:nvPr>
        </p:nvSpPr>
        <p:spPr>
          <a:xfrm>
            <a:off x="3978133" y="8842029"/>
            <a:ext cx="3043200" cy="467099"/>
          </a:xfrm>
          <a:prstGeom prst="rect">
            <a:avLst/>
          </a:prstGeom>
          <a:noFill/>
          <a:ln>
            <a:noFill/>
          </a:ln>
        </p:spPr>
        <p:txBody>
          <a:bodyPr lIns="93289" tIns="46644" rIns="93289" bIns="46644" anchor="b" anchorCtr="0">
            <a:noAutofit/>
          </a:bodyPr>
          <a:lstStyle/>
          <a:p>
            <a:pPr>
              <a:buClr>
                <a:schemeClr val="dk1"/>
              </a:buClr>
              <a:buSzPct val="25000"/>
            </a:pPr>
            <a:fld id="{00000000-1234-1234-1234-123412341234}" type="slidenum">
              <a:rPr lang="en-US"/>
              <a:pPr>
                <a:buClr>
                  <a:schemeClr val="dk1"/>
                </a:buClr>
                <a:buSzPct val="25000"/>
              </a:pPr>
              <a:t>8</a:t>
            </a:fld>
            <a:endParaRPr lang="en-US" dirty="0"/>
          </a:p>
        </p:txBody>
      </p:sp>
    </p:spTree>
    <p:extLst>
      <p:ext uri="{BB962C8B-B14F-4D97-AF65-F5344CB8AC3E}">
        <p14:creationId xmlns:p14="http://schemas.microsoft.com/office/powerpoint/2010/main" val="2903790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702310" y="4480004"/>
            <a:ext cx="5618480" cy="3665456"/>
          </a:xfrm>
          <a:prstGeom prst="rect">
            <a:avLst/>
          </a:prstGeom>
        </p:spPr>
        <p:txBody>
          <a:bodyPr lIns="91415" tIns="91415" rIns="91415" bIns="91415" anchor="t" anchorCtr="0">
            <a:noAutofit/>
          </a:bodyPr>
          <a:lstStyle/>
          <a:p>
            <a:r>
              <a:rPr lang="en-US" dirty="0">
                <a:latin typeface="Calibri" panose="020F0502020204030204" pitchFamily="34" charset="0"/>
              </a:rPr>
              <a:t>Presenter:</a:t>
            </a:r>
          </a:p>
          <a:p>
            <a:pPr marL="457148" indent="-304766">
              <a:buClr>
                <a:srgbClr val="000000"/>
              </a:buClr>
              <a:buSzPct val="100000"/>
              <a:buFont typeface="Arial"/>
              <a:buChar char="●"/>
            </a:pPr>
            <a:r>
              <a:rPr lang="en-US" dirty="0">
                <a:latin typeface="Calibri" panose="020F0502020204030204" pitchFamily="34" charset="0"/>
              </a:rPr>
              <a:t>Video is 10 minutes in length.</a:t>
            </a:r>
          </a:p>
          <a:p>
            <a:pPr marL="457148" indent="-304766">
              <a:buClr>
                <a:srgbClr val="000000"/>
              </a:buClr>
              <a:buSzPct val="100000"/>
              <a:buFont typeface="Arial"/>
              <a:buChar char="●"/>
            </a:pPr>
            <a:r>
              <a:rPr lang="en-US" dirty="0">
                <a:latin typeface="Calibri" panose="020F0502020204030204" pitchFamily="34" charset="0"/>
              </a:rPr>
              <a:t>Cornell Note-taking</a:t>
            </a:r>
          </a:p>
          <a:p>
            <a:pPr marL="914298" lvl="1" indent="-304766">
              <a:buClr>
                <a:srgbClr val="000000"/>
              </a:buClr>
              <a:buSzPct val="100000"/>
              <a:buFont typeface="Courier New"/>
              <a:buChar char="o"/>
            </a:pPr>
            <a:r>
              <a:rPr lang="en-US" dirty="0">
                <a:latin typeface="Calibri" panose="020F0502020204030204" pitchFamily="34" charset="0"/>
              </a:rPr>
              <a:t>Generally thought of for college note-taking but applicable to middle/secondary school.</a:t>
            </a:r>
          </a:p>
          <a:p>
            <a:pPr marL="914298" lvl="1" indent="-304766">
              <a:buClr>
                <a:srgbClr val="000000"/>
              </a:buClr>
              <a:buSzPct val="100000"/>
              <a:buFont typeface="Courier New"/>
              <a:buChar char="o"/>
            </a:pPr>
            <a:r>
              <a:rPr lang="en-US" dirty="0">
                <a:latin typeface="Calibri" panose="020F0502020204030204" pitchFamily="34" charset="0"/>
              </a:rPr>
              <a:t>Note-taking is done in the right column during the video/lecture/instruction.</a:t>
            </a:r>
          </a:p>
          <a:p>
            <a:pPr marL="914298" lvl="1" indent="-304766">
              <a:buClr>
                <a:srgbClr val="000000"/>
              </a:buClr>
              <a:buSzPct val="100000"/>
              <a:buFont typeface="Courier New"/>
              <a:buChar char="o"/>
            </a:pPr>
            <a:r>
              <a:rPr lang="en-US" dirty="0">
                <a:latin typeface="Calibri" panose="020F0502020204030204" pitchFamily="34" charset="0"/>
              </a:rPr>
              <a:t>Following, key points/questions are noted in the left column.</a:t>
            </a:r>
          </a:p>
          <a:p>
            <a:pPr marL="914298" lvl="1" indent="-304766">
              <a:buClr>
                <a:srgbClr val="000000"/>
              </a:buClr>
              <a:buSzPct val="100000"/>
              <a:buFont typeface="Courier New"/>
              <a:buChar char="o"/>
            </a:pPr>
            <a:r>
              <a:rPr lang="en-US" dirty="0">
                <a:latin typeface="Calibri" panose="020F0502020204030204" pitchFamily="34" charset="0"/>
              </a:rPr>
              <a:t>Finally, a summary is written at the bottom in the student’s own words.</a:t>
            </a:r>
          </a:p>
          <a:p>
            <a:pPr marL="152383">
              <a:buClr>
                <a:srgbClr val="000000"/>
              </a:buClr>
              <a:buSzPct val="100000"/>
            </a:pPr>
            <a:endParaRPr lang="en-US" dirty="0">
              <a:latin typeface="Calibri" panose="020F0502020204030204" pitchFamily="34" charset="0"/>
            </a:endParaRPr>
          </a:p>
          <a:p>
            <a:pPr marL="152383">
              <a:buClr>
                <a:srgbClr val="000000"/>
              </a:buClr>
              <a:buSzPct val="100000"/>
            </a:pPr>
            <a:r>
              <a:rPr lang="en-US" dirty="0">
                <a:latin typeface="Calibri" panose="020F0502020204030204" pitchFamily="34" charset="0"/>
              </a:rPr>
              <a:t>Link to video: Teaching Channel. Beyond Right Answers: Math and the CCSS. Retrieved from </a:t>
            </a:r>
            <a:r>
              <a:rPr lang="en-US" u="sng" dirty="0">
                <a:latin typeface="Calibri" panose="020F0502020204030204" pitchFamily="34" charset="0"/>
                <a:hlinkClick r:id="rId3"/>
              </a:rPr>
              <a:t>https://www.teachingchannel.org/videos/teaching-math-ccss</a:t>
            </a:r>
            <a:r>
              <a:rPr lang="en-US" dirty="0">
                <a:latin typeface="Calibri" panose="020F0502020204030204" pitchFamily="34" charset="0"/>
              </a:rPr>
              <a:t> </a:t>
            </a:r>
            <a:endParaRPr dirty="0">
              <a:latin typeface="Calibri" panose="020F0502020204030204" pitchFamily="34" charset="0"/>
            </a:endParaRPr>
          </a:p>
          <a:p>
            <a:r>
              <a:rPr lang="en-US" dirty="0">
                <a:latin typeface="Calibri" panose="020F0502020204030204" pitchFamily="34" charset="0"/>
              </a:rPr>
              <a:t>Cornell Note-taking Benefits for ELs:</a:t>
            </a:r>
          </a:p>
          <a:p>
            <a:pPr marL="457148" indent="-317464">
              <a:buClr>
                <a:schemeClr val="dk1"/>
              </a:buClr>
              <a:buSzPct val="127272"/>
              <a:buFont typeface="Arial"/>
              <a:buChar char="●"/>
            </a:pPr>
            <a:r>
              <a:rPr lang="en-US" dirty="0">
                <a:solidFill>
                  <a:schemeClr val="dk1"/>
                </a:solidFill>
                <a:latin typeface="Calibri" panose="020F0502020204030204" pitchFamily="34" charset="0"/>
              </a:rPr>
              <a:t>Can be partially completed prior to instruction so new learning is focused.</a:t>
            </a:r>
          </a:p>
          <a:p>
            <a:pPr marL="914298" lvl="1" indent="-317464">
              <a:buClr>
                <a:schemeClr val="dk1"/>
              </a:buClr>
              <a:buSzPct val="127272"/>
              <a:buFont typeface="Arial"/>
              <a:buChar char="●"/>
            </a:pPr>
            <a:r>
              <a:rPr lang="en-US" dirty="0">
                <a:solidFill>
                  <a:schemeClr val="dk1"/>
                </a:solidFill>
                <a:latin typeface="Calibri" panose="020F0502020204030204" pitchFamily="34" charset="0"/>
              </a:rPr>
              <a:t>Either left or right column could be completed prior to instruction to help differentiate for the English learning needs of the student. </a:t>
            </a:r>
          </a:p>
          <a:p>
            <a:pPr marL="914298" lvl="1" indent="-317464">
              <a:buClr>
                <a:schemeClr val="dk1"/>
              </a:buClr>
              <a:buSzPct val="127272"/>
              <a:buFont typeface="Arial"/>
              <a:buChar char="●"/>
            </a:pPr>
            <a:r>
              <a:rPr lang="en-US" dirty="0">
                <a:solidFill>
                  <a:schemeClr val="dk1"/>
                </a:solidFill>
                <a:latin typeface="Calibri" panose="020F0502020204030204" pitchFamily="34" charset="0"/>
              </a:rPr>
              <a:t>For students with beginning English proficiency, teachers can supply the details in the right column and ask the student to complete the main ideas/key questions in left column. </a:t>
            </a:r>
          </a:p>
          <a:p>
            <a:pPr marL="914298" lvl="1" indent="-317464">
              <a:buClr>
                <a:schemeClr val="dk1"/>
              </a:buClr>
              <a:buSzPct val="127272"/>
              <a:buFont typeface="Arial"/>
              <a:buChar char="●"/>
            </a:pPr>
            <a:r>
              <a:rPr lang="en-US" dirty="0">
                <a:solidFill>
                  <a:schemeClr val="dk1"/>
                </a:solidFill>
                <a:latin typeface="Calibri" panose="020F0502020204030204" pitchFamily="34" charset="0"/>
              </a:rPr>
              <a:t>For students with intermediate English proficiency, teachers can supply the main ideas/key questions in the left column and ask the students to complete the detailed note-taking in the right column.</a:t>
            </a:r>
          </a:p>
          <a:p>
            <a:pPr marL="457148" indent="-317464">
              <a:buClr>
                <a:schemeClr val="dk1"/>
              </a:buClr>
              <a:buSzPct val="127272"/>
              <a:buFont typeface="Arial"/>
              <a:buChar char="●"/>
            </a:pPr>
            <a:r>
              <a:rPr lang="en-US" dirty="0">
                <a:solidFill>
                  <a:schemeClr val="dk1"/>
                </a:solidFill>
                <a:latin typeface="Calibri" panose="020F0502020204030204" pitchFamily="34" charset="0"/>
              </a:rPr>
              <a:t>Can record information in symbols, graphics, or similar representations.</a:t>
            </a:r>
          </a:p>
          <a:p>
            <a:pPr marL="457148" indent="-317464">
              <a:buClr>
                <a:schemeClr val="dk1"/>
              </a:buClr>
              <a:buSzPct val="127272"/>
              <a:buFont typeface="Arial"/>
              <a:buChar char="●"/>
            </a:pPr>
            <a:r>
              <a:rPr lang="en-US" dirty="0">
                <a:solidFill>
                  <a:schemeClr val="dk1"/>
                </a:solidFill>
                <a:latin typeface="Calibri" panose="020F0502020204030204" pitchFamily="34" charset="0"/>
              </a:rPr>
              <a:t>Serves to activate higher-order thinking when synthesizing and applying information.</a:t>
            </a:r>
          </a:p>
          <a:p>
            <a:pPr marL="457148" indent="-317464">
              <a:buClr>
                <a:schemeClr val="dk1"/>
              </a:buClr>
              <a:buSzPct val="127272"/>
              <a:buFont typeface="Arial"/>
              <a:buChar char="●"/>
            </a:pPr>
            <a:r>
              <a:rPr lang="en-US" dirty="0">
                <a:solidFill>
                  <a:schemeClr val="dk1"/>
                </a:solidFill>
                <a:latin typeface="Calibri" panose="020F0502020204030204" pitchFamily="34" charset="0"/>
              </a:rPr>
              <a:t>Working with another student(s) can provide opportunities to process information in the home language and/or hear the group’s thoughts in English.</a:t>
            </a:r>
            <a:endParaRPr dirty="0">
              <a:latin typeface="Calibri" panose="020F0502020204030204" pitchFamily="34" charset="0"/>
            </a:endParaRPr>
          </a:p>
        </p:txBody>
      </p:sp>
      <p:sp>
        <p:nvSpPr>
          <p:cNvPr id="190" name="Shape 190"/>
          <p:cNvSpPr>
            <a:spLocks noGrp="1" noRot="1" noChangeAspect="1"/>
          </p:cNvSpPr>
          <p:nvPr>
            <p:ph type="sldImg" idx="2"/>
          </p:nvPr>
        </p:nvSpPr>
        <p:spPr>
          <a:xfrm>
            <a:off x="1417638" y="1163638"/>
            <a:ext cx="4187825" cy="3140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92141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4.wmf"/></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730250" y="1905000"/>
            <a:ext cx="7681913" cy="1523495"/>
          </a:xfrm>
          <a:prstGeom prst="rect">
            <a:avLst/>
          </a:prstGeom>
          <a:noFill/>
          <a:ln>
            <a:noFill/>
          </a:ln>
        </p:spPr>
        <p:txBody>
          <a:bodyPr lIns="91425" tIns="91425" rIns="91425" bIns="91425" anchor="t" anchorCtr="0"/>
          <a:lstStyle>
            <a:lvl1pPr marL="0" marR="0" indent="0" algn="l" rtl="0">
              <a:lnSpc>
                <a:spcPct val="90000"/>
              </a:lnSpc>
              <a:spcBef>
                <a:spcPts val="0"/>
              </a:spcBef>
              <a:buClr>
                <a:srgbClr val="2E59B0"/>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730249" y="4344987"/>
            <a:ext cx="7681913" cy="461664"/>
          </a:xfrm>
          <a:prstGeom prst="rect">
            <a:avLst/>
          </a:prstGeom>
          <a:noFill/>
          <a:ln>
            <a:noFill/>
          </a:ln>
        </p:spPr>
        <p:txBody>
          <a:bodyPr lIns="91425" tIns="91425" rIns="91425" bIns="91425" anchor="t" anchorCtr="0"/>
          <a:lstStyle>
            <a:lvl1pPr marL="0" marR="0" indent="0" algn="l" rtl="0">
              <a:lnSpc>
                <a:spcPct val="90000"/>
              </a:lnSpc>
              <a:spcBef>
                <a:spcPts val="0"/>
              </a:spcBef>
              <a:buClr>
                <a:schemeClr val="dk1"/>
              </a:buClr>
              <a:buFont typeface="Calibri"/>
              <a:buNone/>
              <a:defRPr/>
            </a:lvl1pPr>
            <a:lvl2pPr marL="457181" marR="0" indent="-12681" algn="ctr" rtl="0">
              <a:lnSpc>
                <a:spcPct val="90000"/>
              </a:lnSpc>
              <a:spcBef>
                <a:spcPts val="560"/>
              </a:spcBef>
              <a:buClr>
                <a:srgbClr val="888888"/>
              </a:buClr>
              <a:buFont typeface="Calibri"/>
              <a:buNone/>
              <a:defRPr/>
            </a:lvl2pPr>
            <a:lvl3pPr marL="914363" marR="0" indent="-12662" algn="ctr" rtl="0">
              <a:lnSpc>
                <a:spcPct val="90000"/>
              </a:lnSpc>
              <a:spcBef>
                <a:spcPts val="480"/>
              </a:spcBef>
              <a:buClr>
                <a:srgbClr val="888888"/>
              </a:buClr>
              <a:buFont typeface="Calibri"/>
              <a:buNone/>
              <a:defRPr/>
            </a:lvl3pPr>
            <a:lvl4pPr marL="1371545" marR="0" indent="-12644" algn="ctr" rtl="0">
              <a:lnSpc>
                <a:spcPct val="90000"/>
              </a:lnSpc>
              <a:spcBef>
                <a:spcPts val="480"/>
              </a:spcBef>
              <a:buClr>
                <a:srgbClr val="888888"/>
              </a:buClr>
              <a:buFont typeface="Calibri"/>
              <a:buNone/>
              <a:defRPr/>
            </a:lvl4pPr>
            <a:lvl5pPr marL="1828727" marR="0" indent="-12626" algn="ctr" rtl="0">
              <a:lnSpc>
                <a:spcPct val="90000"/>
              </a:lnSpc>
              <a:spcBef>
                <a:spcPts val="480"/>
              </a:spcBef>
              <a:buClr>
                <a:srgbClr val="888888"/>
              </a:buClr>
              <a:buFont typeface="Calibri"/>
              <a:buNone/>
              <a:defRPr/>
            </a:lvl5pPr>
            <a:lvl6pPr marL="2285909" marR="0" indent="-12608" algn="ctr" rtl="0">
              <a:spcBef>
                <a:spcPts val="400"/>
              </a:spcBef>
              <a:buClr>
                <a:srgbClr val="888888"/>
              </a:buClr>
              <a:buFont typeface="Arial"/>
              <a:buNone/>
              <a:defRPr/>
            </a:lvl6pPr>
            <a:lvl7pPr marL="2743090" marR="0" indent="-12589" algn="ctr" rtl="0">
              <a:spcBef>
                <a:spcPts val="400"/>
              </a:spcBef>
              <a:buClr>
                <a:srgbClr val="888888"/>
              </a:buClr>
              <a:buFont typeface="Arial"/>
              <a:buNone/>
              <a:defRPr/>
            </a:lvl7pPr>
            <a:lvl8pPr marL="3200272" marR="0" indent="-12571" algn="ctr" rtl="0">
              <a:spcBef>
                <a:spcPts val="400"/>
              </a:spcBef>
              <a:buClr>
                <a:srgbClr val="888888"/>
              </a:buClr>
              <a:buFont typeface="Arial"/>
              <a:buNone/>
              <a:defRPr/>
            </a:lvl8pPr>
            <a:lvl9pPr marL="3657454" marR="0" indent="-12553" algn="ctr" rtl="0">
              <a:spcBef>
                <a:spcPts val="400"/>
              </a:spcBef>
              <a:buClr>
                <a:srgbClr val="888888"/>
              </a:buClr>
              <a:buFont typeface="Arial"/>
              <a:buNone/>
              <a:defRPr/>
            </a:lvl9pPr>
          </a:lstStyle>
          <a:p>
            <a:endParaRPr/>
          </a:p>
        </p:txBody>
      </p:sp>
      <p:sp>
        <p:nvSpPr>
          <p:cNvPr id="17" name="Shape 17"/>
          <p:cNvSpPr txBox="1">
            <a:spLocks noGrp="1"/>
          </p:cNvSpPr>
          <p:nvPr>
            <p:ph type="sldNum" idx="12"/>
          </p:nvPr>
        </p:nvSpPr>
        <p:spPr>
          <a:xfrm>
            <a:off x="8556783" y="6333134"/>
            <a:ext cx="548699" cy="524999"/>
          </a:xfrm>
          <a:prstGeom prst="rect">
            <a:avLst/>
          </a:prstGeom>
        </p:spPr>
        <p:txBody>
          <a:bodyPr lIns="91425" tIns="45700" rIns="91425" bIns="45700" anchor="ctr" anchorCtr="0">
            <a:noAutofit/>
          </a:bodyPr>
          <a:lstStyle>
            <a:lvl1pPr>
              <a:spcBef>
                <a:spcPts val="0"/>
              </a:spcBef>
              <a:buNone/>
              <a:defRPr sz="1300">
                <a:solidFill>
                  <a:srgbClr val="000000"/>
                </a:solidFill>
                <a:latin typeface="Arial"/>
                <a:ea typeface="Arial"/>
                <a:cs typeface="Arial"/>
                <a:sym typeface="Arial"/>
              </a:defRPr>
            </a:lvl1pPr>
          </a:lstStyle>
          <a:p>
            <a:pPr>
              <a:spcBef>
                <a:spcPts val="0"/>
              </a:spcBef>
              <a:buNone/>
            </a:pPr>
            <a:fld id="{00000000-1234-1234-1234-123412341234}" type="slidenum">
              <a:rPr lang="en-US"/>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84047" y="859571"/>
            <a:ext cx="3017519" cy="13715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62" name="Shape 62"/>
          <p:cNvPicPr preferRelativeResize="0">
            <a:picLocks noGrp="1"/>
          </p:cNvPicPr>
          <p:nvPr>
            <p:ph type="pic" idx="2"/>
          </p:nvPr>
        </p:nvPicPr>
        <p:blipFill/>
        <p:spPr>
          <a:xfrm>
            <a:off x="3886200" y="859571"/>
            <a:ext cx="4629150" cy="4924540"/>
          </a:xfrm>
          <a:prstGeom prst="rect">
            <a:avLst/>
          </a:prstGeom>
          <a:blipFill rotWithShape="1">
            <a:blip r:embed="rId2">
              <a:alphaModFix/>
            </a:blip>
            <a:stretch>
              <a:fillRect/>
            </a:stretch>
          </a:blipFill>
          <a:ln>
            <a:noFill/>
          </a:ln>
        </p:spPr>
      </p:pic>
      <p:sp>
        <p:nvSpPr>
          <p:cNvPr id="63" name="Shape 63"/>
          <p:cNvSpPr txBox="1">
            <a:spLocks noGrp="1"/>
          </p:cNvSpPr>
          <p:nvPr>
            <p:ph type="body" idx="1"/>
          </p:nvPr>
        </p:nvSpPr>
        <p:spPr>
          <a:xfrm>
            <a:off x="384047" y="2344478"/>
            <a:ext cx="3017519" cy="3383280"/>
          </a:xfrm>
          <a:prstGeom prst="rect">
            <a:avLst/>
          </a:prstGeom>
          <a:noFill/>
          <a:ln>
            <a:noFill/>
          </a:ln>
        </p:spPr>
        <p:txBody>
          <a:bodyPr lIns="91425" tIns="91425" rIns="91425" bIns="91425" anchor="t" anchorCtr="0"/>
          <a:lstStyle>
            <a:lvl1pPr marL="0" indent="0" rtl="0">
              <a:spcBef>
                <a:spcPts val="0"/>
              </a:spcBef>
              <a:buFont typeface="Calibri"/>
              <a:buNone/>
              <a:defRPr/>
            </a:lvl1pPr>
            <a:lvl2pPr marL="342900" indent="0" rtl="0">
              <a:spcBef>
                <a:spcPts val="0"/>
              </a:spcBef>
              <a:buFont typeface="Calibri"/>
              <a:buNone/>
              <a:defRPr/>
            </a:lvl2pPr>
            <a:lvl3pPr marL="685800" indent="0" rtl="0">
              <a:spcBef>
                <a:spcPts val="0"/>
              </a:spcBef>
              <a:buFont typeface="Calibri"/>
              <a:buNone/>
              <a:defRPr/>
            </a:lvl3pPr>
            <a:lvl4pPr marL="1028700" indent="0" rtl="0">
              <a:spcBef>
                <a:spcPts val="0"/>
              </a:spcBef>
              <a:buFont typeface="Calibri"/>
              <a:buNone/>
              <a:defRPr/>
            </a:lvl4pPr>
            <a:lvl5pPr marL="1371600" indent="0" rtl="0">
              <a:spcBef>
                <a:spcPts val="0"/>
              </a:spcBef>
              <a:buFont typeface="Calibri"/>
              <a:buNone/>
              <a:defRPr/>
            </a:lvl5pPr>
            <a:lvl6pPr marL="1714500" indent="0" rtl="0">
              <a:spcBef>
                <a:spcPts val="0"/>
              </a:spcBef>
              <a:buFont typeface="Calibri"/>
              <a:buNone/>
              <a:defRPr/>
            </a:lvl6pPr>
            <a:lvl7pPr marL="2057400" indent="0" rtl="0">
              <a:spcBef>
                <a:spcPts val="0"/>
              </a:spcBef>
              <a:buFont typeface="Calibri"/>
              <a:buNone/>
              <a:defRPr/>
            </a:lvl7pPr>
            <a:lvl8pPr marL="2400300" indent="0" rtl="0">
              <a:spcBef>
                <a:spcPts val="0"/>
              </a:spcBef>
              <a:buFont typeface="Calibri"/>
              <a:buNone/>
              <a:defRPr/>
            </a:lvl8pPr>
            <a:lvl9pPr marL="2743200" indent="0" rtl="0">
              <a:spcBef>
                <a:spcPts val="0"/>
              </a:spcBef>
              <a:buFont typeface="Calibri"/>
              <a:buNone/>
              <a:defRPr/>
            </a:lvl9pPr>
          </a:lstStyle>
          <a:p>
            <a:endParaRPr/>
          </a:p>
        </p:txBody>
      </p:sp>
      <p:sp>
        <p:nvSpPr>
          <p:cNvPr id="64" name="Shape 64"/>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65" name="Shape 65"/>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marL="0" lvl="0" indent="0">
              <a:spcBef>
                <a:spcPts val="0"/>
              </a:spcBef>
              <a:buSzPct val="25000"/>
              <a:buNone/>
            </a:pPr>
            <a:fld id="{00000000-1234-1234-1234-123412341234}"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ontact Slide">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457200" y="1447800"/>
            <a:ext cx="4040187" cy="457200"/>
          </a:xfrm>
          <a:prstGeom prst="rect">
            <a:avLst/>
          </a:prstGeom>
          <a:noFill/>
          <a:ln>
            <a:noFill/>
          </a:ln>
        </p:spPr>
        <p:txBody>
          <a:bodyPr lIns="91425" tIns="91425" rIns="91425" bIns="91425" anchor="b" anchorCtr="0"/>
          <a:lstStyle>
            <a:lvl1pPr marL="0" indent="0" rtl="0">
              <a:spcBef>
                <a:spcPts val="0"/>
              </a:spcBef>
              <a:buClr>
                <a:srgbClr val="F78E20"/>
              </a:buClr>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body" idx="2"/>
          </p:nvPr>
        </p:nvSpPr>
        <p:spPr>
          <a:xfrm>
            <a:off x="457200" y="1913625"/>
            <a:ext cx="4040187" cy="1341437"/>
          </a:xfrm>
          <a:prstGeom prst="rect">
            <a:avLst/>
          </a:prstGeom>
          <a:noFill/>
          <a:ln>
            <a:noFill/>
          </a:ln>
        </p:spPr>
        <p:txBody>
          <a:bodyPr lIns="91425" tIns="91425" rIns="91425" bIns="91425" anchor="t" anchorCtr="0"/>
          <a:lstStyle>
            <a:lvl1pPr marL="0" indent="0" rtl="0">
              <a:spcBef>
                <a:spcPts val="0"/>
              </a:spcBef>
              <a:buFont typeface="Calibri"/>
              <a:buNone/>
              <a:defRPr/>
            </a:lvl1pPr>
            <a:lvl2pPr marL="0" indent="0" rtl="0">
              <a:spcBef>
                <a:spcPts val="0"/>
              </a:spcBef>
              <a:buFont typeface="Calibri"/>
              <a:buNone/>
              <a:defRPr/>
            </a:lvl2pPr>
            <a:lvl3pPr marL="0" indent="0" rtl="0">
              <a:spcBef>
                <a:spcPts val="0"/>
              </a:spcBef>
              <a:buFont typeface="Calibri"/>
              <a:buNone/>
              <a:defRPr/>
            </a:lvl3pPr>
            <a:lvl4pPr marL="0" indent="0" rtl="0">
              <a:spcBef>
                <a:spcPts val="0"/>
              </a:spcBef>
              <a:buFont typeface="Calibri"/>
              <a:buNone/>
              <a:defRPr/>
            </a:lvl4pPr>
            <a:lvl5pPr marL="0" indent="0" rtl="0">
              <a:spcBef>
                <a:spcPts val="0"/>
              </a:spcBef>
              <a:buFont typeface="Calibri"/>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9" name="Shape 69"/>
          <p:cNvSpPr txBox="1">
            <a:spLocks noGrp="1"/>
          </p:cNvSpPr>
          <p:nvPr>
            <p:ph type="body" idx="3"/>
          </p:nvPr>
        </p:nvSpPr>
        <p:spPr>
          <a:xfrm>
            <a:off x="4645025" y="1447800"/>
            <a:ext cx="4041774" cy="457200"/>
          </a:xfrm>
          <a:prstGeom prst="rect">
            <a:avLst/>
          </a:prstGeom>
          <a:noFill/>
          <a:ln>
            <a:noFill/>
          </a:ln>
        </p:spPr>
        <p:txBody>
          <a:bodyPr lIns="91425" tIns="91425" rIns="91425" bIns="91425" anchor="b" anchorCtr="0"/>
          <a:lstStyle>
            <a:lvl1pPr marL="0" indent="0" rtl="0">
              <a:spcBef>
                <a:spcPts val="0"/>
              </a:spcBef>
              <a:buClr>
                <a:srgbClr val="F78E20"/>
              </a:buClr>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70" name="Shape 70"/>
          <p:cNvSpPr txBox="1">
            <a:spLocks noGrp="1"/>
          </p:cNvSpPr>
          <p:nvPr>
            <p:ph type="body" idx="4"/>
          </p:nvPr>
        </p:nvSpPr>
        <p:spPr>
          <a:xfrm>
            <a:off x="4645025" y="1913625"/>
            <a:ext cx="4041774" cy="1341437"/>
          </a:xfrm>
          <a:prstGeom prst="rect">
            <a:avLst/>
          </a:prstGeom>
          <a:noFill/>
          <a:ln>
            <a:noFill/>
          </a:ln>
        </p:spPr>
        <p:txBody>
          <a:bodyPr lIns="91425" tIns="91425" rIns="91425" bIns="91425" anchor="t" anchorCtr="0"/>
          <a:lstStyle>
            <a:lvl1pPr marL="0" indent="0" rtl="0">
              <a:spcBef>
                <a:spcPts val="0"/>
              </a:spcBef>
              <a:buFont typeface="Calibri"/>
              <a:buNone/>
              <a:defRPr/>
            </a:lvl1pPr>
            <a:lvl2pPr marL="0" indent="0" rtl="0">
              <a:spcBef>
                <a:spcPts val="0"/>
              </a:spcBef>
              <a:buFont typeface="Calibri"/>
              <a:buNone/>
              <a:defRPr/>
            </a:lvl2pPr>
            <a:lvl3pPr marL="0" indent="0" rtl="0">
              <a:spcBef>
                <a:spcPts val="0"/>
              </a:spcBef>
              <a:buFont typeface="Calibri"/>
              <a:buNone/>
              <a:defRPr/>
            </a:lvl3pPr>
            <a:lvl4pPr marL="0" indent="0" rtl="0">
              <a:spcBef>
                <a:spcPts val="0"/>
              </a:spcBef>
              <a:buFont typeface="Calibri"/>
              <a:buNone/>
              <a:defRPr/>
            </a:lvl4pPr>
            <a:lvl5pPr marL="0" indent="0" rtl="0">
              <a:spcBef>
                <a:spcPts val="0"/>
              </a:spcBef>
              <a:buFont typeface="Calibri"/>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txBox="1">
            <a:spLocks noGrp="1"/>
          </p:cNvSpPr>
          <p:nvPr>
            <p:ph type="body" idx="5"/>
          </p:nvPr>
        </p:nvSpPr>
        <p:spPr>
          <a:xfrm>
            <a:off x="457200" y="3526735"/>
            <a:ext cx="4040187" cy="457200"/>
          </a:xfrm>
          <a:prstGeom prst="rect">
            <a:avLst/>
          </a:prstGeom>
          <a:noFill/>
          <a:ln>
            <a:noFill/>
          </a:ln>
        </p:spPr>
        <p:txBody>
          <a:bodyPr lIns="91425" tIns="91425" rIns="91425" bIns="91425" anchor="b" anchorCtr="0"/>
          <a:lstStyle>
            <a:lvl1pPr marL="0" indent="0" rtl="0">
              <a:spcBef>
                <a:spcPts val="0"/>
              </a:spcBef>
              <a:buClr>
                <a:srgbClr val="F78E20"/>
              </a:buClr>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72" name="Shape 72"/>
          <p:cNvSpPr txBox="1">
            <a:spLocks noGrp="1"/>
          </p:cNvSpPr>
          <p:nvPr>
            <p:ph type="body" idx="6"/>
          </p:nvPr>
        </p:nvSpPr>
        <p:spPr>
          <a:xfrm>
            <a:off x="457200" y="3992562"/>
            <a:ext cx="4040187" cy="1341437"/>
          </a:xfrm>
          <a:prstGeom prst="rect">
            <a:avLst/>
          </a:prstGeom>
          <a:noFill/>
          <a:ln>
            <a:noFill/>
          </a:ln>
        </p:spPr>
        <p:txBody>
          <a:bodyPr lIns="91425" tIns="91425" rIns="91425" bIns="91425" anchor="t" anchorCtr="0"/>
          <a:lstStyle>
            <a:lvl1pPr marL="0" indent="0" rtl="0">
              <a:spcBef>
                <a:spcPts val="0"/>
              </a:spcBef>
              <a:buFont typeface="Calibri"/>
              <a:buNone/>
              <a:defRPr/>
            </a:lvl1pPr>
            <a:lvl2pPr marL="0" indent="0" rtl="0">
              <a:spcBef>
                <a:spcPts val="0"/>
              </a:spcBef>
              <a:buFont typeface="Calibri"/>
              <a:buNone/>
              <a:defRPr/>
            </a:lvl2pPr>
            <a:lvl3pPr marL="0" indent="0" rtl="0">
              <a:spcBef>
                <a:spcPts val="0"/>
              </a:spcBef>
              <a:buFont typeface="Calibri"/>
              <a:buNone/>
              <a:defRPr/>
            </a:lvl3pPr>
            <a:lvl4pPr marL="0" indent="0" rtl="0">
              <a:spcBef>
                <a:spcPts val="0"/>
              </a:spcBef>
              <a:buFont typeface="Calibri"/>
              <a:buNone/>
              <a:defRPr/>
            </a:lvl4pPr>
            <a:lvl5pPr marL="0" indent="0" rtl="0">
              <a:spcBef>
                <a:spcPts val="0"/>
              </a:spcBef>
              <a:buFont typeface="Calibri"/>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7"/>
          </p:nvPr>
        </p:nvSpPr>
        <p:spPr>
          <a:xfrm>
            <a:off x="4645025" y="3526735"/>
            <a:ext cx="4041774" cy="457200"/>
          </a:xfrm>
          <a:prstGeom prst="rect">
            <a:avLst/>
          </a:prstGeom>
          <a:noFill/>
          <a:ln>
            <a:noFill/>
          </a:ln>
        </p:spPr>
        <p:txBody>
          <a:bodyPr lIns="91425" tIns="91425" rIns="91425" bIns="91425" anchor="b" anchorCtr="0"/>
          <a:lstStyle>
            <a:lvl1pPr marL="0" indent="0" rtl="0">
              <a:spcBef>
                <a:spcPts val="0"/>
              </a:spcBef>
              <a:buClr>
                <a:srgbClr val="F78E20"/>
              </a:buClr>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74" name="Shape 74"/>
          <p:cNvSpPr txBox="1">
            <a:spLocks noGrp="1"/>
          </p:cNvSpPr>
          <p:nvPr>
            <p:ph type="body" idx="8"/>
          </p:nvPr>
        </p:nvSpPr>
        <p:spPr>
          <a:xfrm>
            <a:off x="4645025" y="3992562"/>
            <a:ext cx="4041774" cy="1341437"/>
          </a:xfrm>
          <a:prstGeom prst="rect">
            <a:avLst/>
          </a:prstGeom>
          <a:noFill/>
          <a:ln>
            <a:noFill/>
          </a:ln>
        </p:spPr>
        <p:txBody>
          <a:bodyPr lIns="91425" tIns="91425" rIns="91425" bIns="91425" anchor="t" anchorCtr="0"/>
          <a:lstStyle>
            <a:lvl1pPr marL="0" indent="0" rtl="0">
              <a:spcBef>
                <a:spcPts val="0"/>
              </a:spcBef>
              <a:buFont typeface="Calibri"/>
              <a:buNone/>
              <a:defRPr/>
            </a:lvl1pPr>
            <a:lvl2pPr marL="0" indent="0" rtl="0">
              <a:spcBef>
                <a:spcPts val="0"/>
              </a:spcBef>
              <a:buFont typeface="Calibri"/>
              <a:buNone/>
              <a:defRPr/>
            </a:lvl2pPr>
            <a:lvl3pPr marL="0" indent="0" rtl="0">
              <a:spcBef>
                <a:spcPts val="0"/>
              </a:spcBef>
              <a:buFont typeface="Calibri"/>
              <a:buNone/>
              <a:defRPr/>
            </a:lvl3pPr>
            <a:lvl4pPr marL="0" indent="0" rtl="0">
              <a:spcBef>
                <a:spcPts val="0"/>
              </a:spcBef>
              <a:buFont typeface="Calibri"/>
              <a:buNone/>
              <a:defRPr/>
            </a:lvl4pPr>
            <a:lvl5pPr marL="0" indent="0" rtl="0">
              <a:spcBef>
                <a:spcPts val="0"/>
              </a:spcBef>
              <a:buFont typeface="Calibri"/>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txBox="1">
            <a:spLocks noGrp="1"/>
          </p:cNvSpPr>
          <p:nvPr>
            <p:ph type="title"/>
          </p:nvPr>
        </p:nvSpPr>
        <p:spPr>
          <a:xfrm>
            <a:off x="384047" y="228600"/>
            <a:ext cx="8229600" cy="66479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6" name="Shape 76"/>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77" name="Shape 77"/>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marL="0" lvl="0" indent="0">
              <a:spcBef>
                <a:spcPts val="0"/>
              </a:spcBef>
              <a:buSzPct val="25000"/>
              <a:buNone/>
            </a:pPr>
            <a:fld id="{00000000-1234-1234-1234-123412341234}" type="slidenum">
              <a:rPr lang="en-US"/>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Shape 78"/>
        <p:cNvGrpSpPr/>
        <p:nvPr/>
      </p:nvGrpSpPr>
      <p:grpSpPr>
        <a:xfrm>
          <a:off x="0" y="0"/>
          <a:ext cx="0" cy="0"/>
          <a:chOff x="0" y="0"/>
          <a:chExt cx="0" cy="0"/>
        </a:xfrm>
      </p:grpSpPr>
      <p:pic>
        <p:nvPicPr>
          <p:cNvPr id="79" name="Shape 79"/>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80" name="Shape 80"/>
          <p:cNvSpPr txBox="1">
            <a:spLocks noGrp="1"/>
          </p:cNvSpPr>
          <p:nvPr>
            <p:ph type="body" idx="1"/>
          </p:nvPr>
        </p:nvSpPr>
        <p:spPr>
          <a:xfrm>
            <a:off x="457200" y="1828800"/>
            <a:ext cx="8229600" cy="35052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1" name="Shape 81"/>
          <p:cNvSpPr txBox="1">
            <a:spLocks noGrp="1"/>
          </p:cNvSpPr>
          <p:nvPr>
            <p:ph type="title"/>
          </p:nvPr>
        </p:nvSpPr>
        <p:spPr>
          <a:xfrm>
            <a:off x="457200" y="533400"/>
            <a:ext cx="6858000" cy="8381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2" name="Shape 82"/>
          <p:cNvSpPr txBox="1">
            <a:spLocks noGrp="1"/>
          </p:cNvSpPr>
          <p:nvPr>
            <p:ph type="ftr" idx="11"/>
          </p:nvPr>
        </p:nvSpPr>
        <p:spPr>
          <a:xfrm>
            <a:off x="5638800" y="6019800"/>
            <a:ext cx="2057400" cy="365125"/>
          </a:xfrm>
          <a:prstGeom prst="rect">
            <a:avLst/>
          </a:prstGeom>
          <a:blipFill rotWithShape="1">
            <a:blip r:embed="rId3">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83" name="Shape 83"/>
          <p:cNvSpPr txBox="1">
            <a:spLocks noGrp="1"/>
          </p:cNvSpPr>
          <p:nvPr>
            <p:ph type="sldNum" idx="12"/>
          </p:nvPr>
        </p:nvSpPr>
        <p:spPr>
          <a:xfrm>
            <a:off x="7772400" y="6019800"/>
            <a:ext cx="914400" cy="365125"/>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marL="0" lvl="0" indent="0">
              <a:spcBef>
                <a:spcPts val="0"/>
              </a:spcBef>
              <a:buSzPct val="25000"/>
              <a:buNone/>
            </a:pPr>
            <a:fld id="{00000000-1234-1234-1234-123412341234}" type="slidenum">
              <a:rPr lang="en-US"/>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18214630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84048" y="1417320"/>
            <a:ext cx="8153400" cy="3973033"/>
          </a:xfr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1"/>
          <p:cNvSpPr>
            <a:spLocks noGrp="1"/>
          </p:cNvSpPr>
          <p:nvPr>
            <p:ph type="title"/>
          </p:nvPr>
        </p:nvSpPr>
        <p:spPr>
          <a:xfrm>
            <a:off x="384048" y="228600"/>
            <a:ext cx="8153400" cy="1066800"/>
          </a:xfrm>
        </p:spPr>
        <p:txBody>
          <a:bodyPr>
            <a:normAutofit/>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0"/>
          </p:nvPr>
        </p:nvSpPr>
        <p:spPr>
          <a:xfrm>
            <a:off x="381000" y="6071616"/>
            <a:ext cx="2203704" cy="484632"/>
          </a:xfrm>
          <a:prstGeom prst="rect">
            <a:avLst/>
          </a:prstGeom>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3" name="Slide Number Placeholder 2"/>
          <p:cNvSpPr>
            <a:spLocks noGrp="1"/>
          </p:cNvSpPr>
          <p:nvPr>
            <p:ph type="sldNum" sz="quarter" idx="11"/>
          </p:nvPr>
        </p:nvSpPr>
        <p:spPr/>
        <p:txBody>
          <a:bodyPr/>
          <a:lstStyle/>
          <a:p>
            <a:fld id="{EE3D4692-A625-460F-A072-DE10EEAA571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5174453"/>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Text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49972"/>
          </a:xfrm>
        </p:spPr>
        <p:txBody>
          <a:bodyPr>
            <a:normAutofit/>
          </a:bodyPr>
          <a:lstStyle>
            <a:lvl1pPr>
              <a:defRPr sz="400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7320"/>
            <a:ext cx="8382000" cy="4244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Footer Placeholder 2"/>
          <p:cNvSpPr>
            <a:spLocks noGrp="1"/>
          </p:cNvSpPr>
          <p:nvPr>
            <p:ph type="ftr" sz="quarter" idx="11"/>
          </p:nvPr>
        </p:nvSpPr>
        <p:spPr>
          <a:xfrm>
            <a:off x="381000" y="6071616"/>
            <a:ext cx="2203704" cy="484632"/>
          </a:xfrm>
          <a:prstGeom prst="rect">
            <a:avLst/>
          </a:prstGeom>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8" name="Slide Number Placeholder 7"/>
          <p:cNvSpPr>
            <a:spLocks noGrp="1"/>
          </p:cNvSpPr>
          <p:nvPr>
            <p:ph type="sldNum" sz="quarter" idx="12"/>
          </p:nvPr>
        </p:nvSpPr>
        <p:spPr/>
        <p:txBody>
          <a:bodyPr/>
          <a:lstStyle/>
          <a:p>
            <a:fld id="{EE3D4692-A625-460F-A072-DE10EEAA571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6090910"/>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3719879"/>
            <a:ext cx="7886700" cy="664797"/>
          </a:xfrm>
        </p:spPr>
        <p:txBody>
          <a:bodyPr anchor="b"/>
          <a:lstStyle>
            <a:lvl1pPr>
              <a:defRPr sz="48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387798"/>
          </a:xfrm>
        </p:spPr>
        <p:txBody>
          <a:bodyPr/>
          <a:lstStyle>
            <a:lvl1pPr marL="0" indent="0">
              <a:buNone/>
              <a:defRPr sz="2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Click to edit Master text styles</a:t>
            </a:r>
          </a:p>
        </p:txBody>
      </p:sp>
      <p:sp>
        <p:nvSpPr>
          <p:cNvPr id="4" name="Footer Placeholder 3"/>
          <p:cNvSpPr>
            <a:spLocks noGrp="1"/>
          </p:cNvSpPr>
          <p:nvPr>
            <p:ph type="ftr" sz="quarter" idx="10"/>
          </p:nvPr>
        </p:nvSpPr>
        <p:spPr>
          <a:xfrm>
            <a:off x="381000" y="6071616"/>
            <a:ext cx="2203704" cy="484632"/>
          </a:xfrm>
          <a:prstGeom prst="rect">
            <a:avLst/>
          </a:prstGeom>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8" name="Slide Number Placeholder 7"/>
          <p:cNvSpPr>
            <a:spLocks noGrp="1"/>
          </p:cNvSpPr>
          <p:nvPr>
            <p:ph type="sldNum" sz="quarter" idx="11"/>
          </p:nvPr>
        </p:nvSpPr>
        <p:spPr/>
        <p:txBody>
          <a:bodyPr/>
          <a:lstStyle/>
          <a:p>
            <a:fld id="{EE3D4692-A625-460F-A072-DE10EEAA571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964242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84048"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371600"/>
            <a:ext cx="3886200" cy="38415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9" name="Slide Number Placeholder 8"/>
          <p:cNvSpPr>
            <a:spLocks noGrp="1"/>
          </p:cNvSpPr>
          <p:nvPr>
            <p:ph type="sldNum" sz="quarter" idx="11"/>
          </p:nvPr>
        </p:nvSpPr>
        <p:spPr/>
        <p:txBody>
          <a:bodyPr/>
          <a:lstStyle/>
          <a:p>
            <a:fld id="{EE3D4692-A625-460F-A072-DE10EEAA571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04872993"/>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4048" y="228600"/>
            <a:ext cx="7886700" cy="664797"/>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384048" y="1284045"/>
            <a:ext cx="3868340"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384048" y="1806789"/>
            <a:ext cx="3868340"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284045"/>
            <a:ext cx="3887391" cy="332399"/>
          </a:xfrm>
        </p:spPr>
        <p:txBody>
          <a:bodyPr anchor="b"/>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4629150" y="1806789"/>
            <a:ext cx="3887391" cy="319937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10"/>
          </p:nvPr>
        </p:nvSpPr>
        <p:spPr>
          <a:xfrm>
            <a:off x="381000" y="6071616"/>
            <a:ext cx="2203704" cy="484632"/>
          </a:xfrm>
          <a:prstGeom prst="rect">
            <a:avLst/>
          </a:prstGeom>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11" name="Slide Number Placeholder 10"/>
          <p:cNvSpPr>
            <a:spLocks noGrp="1"/>
          </p:cNvSpPr>
          <p:nvPr>
            <p:ph type="sldNum" sz="quarter" idx="11"/>
          </p:nvPr>
        </p:nvSpPr>
        <p:spPr/>
        <p:txBody>
          <a:bodyPr/>
          <a:lstStyle/>
          <a:p>
            <a:fld id="{EE3D4692-A625-460F-A072-DE10EEAA571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1860446"/>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smtClean="0"/>
              <a:t>Click to edit Master title style</a:t>
            </a:r>
            <a:endParaRPr lang="en-US" dirty="0"/>
          </a:p>
        </p:txBody>
      </p:sp>
      <p:sp>
        <p:nvSpPr>
          <p:cNvPr id="3" name="Footer Placeholder 2"/>
          <p:cNvSpPr>
            <a:spLocks noGrp="1"/>
          </p:cNvSpPr>
          <p:nvPr>
            <p:ph type="ftr" sz="quarter" idx="10"/>
          </p:nvPr>
        </p:nvSpPr>
        <p:spPr>
          <a:xfrm>
            <a:off x="381000" y="6071616"/>
            <a:ext cx="2203704" cy="484632"/>
          </a:xfrm>
          <a:prstGeom prst="rect">
            <a:avLst/>
          </a:prstGeom>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7" name="Slide Number Placeholder 6"/>
          <p:cNvSpPr>
            <a:spLocks noGrp="1"/>
          </p:cNvSpPr>
          <p:nvPr>
            <p:ph type="sldNum" sz="quarter" idx="11"/>
          </p:nvPr>
        </p:nvSpPr>
        <p:spPr/>
        <p:txBody>
          <a:bodyPr/>
          <a:lstStyle/>
          <a:p>
            <a:fld id="{EE3D4692-A625-460F-A072-DE10EEAA571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5171115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Text Onl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81000" y="230187"/>
            <a:ext cx="8381999" cy="104997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1"/>
          </p:nvPr>
        </p:nvSpPr>
        <p:spPr>
          <a:xfrm>
            <a:off x="381000" y="1417320"/>
            <a:ext cx="8381999" cy="4244969"/>
          </a:xfrm>
          <a:prstGeom prst="rect">
            <a:avLst/>
          </a:prstGeom>
          <a:noFill/>
          <a:ln>
            <a:noFill/>
          </a:ln>
        </p:spPr>
        <p:txBody>
          <a:bodyPr lIns="91425" tIns="91425" rIns="91425" bIns="91425" anchor="t" anchorCtr="0"/>
          <a:lstStyle>
            <a:lvl1pPr rtl="0">
              <a:lnSpc>
                <a:spcPct val="90000"/>
              </a:lnSpc>
              <a:spcBef>
                <a:spcPts val="0"/>
              </a:spcBef>
              <a:defRPr/>
            </a:lvl1pPr>
            <a:lvl2pPr rtl="0">
              <a:lnSpc>
                <a:spcPct val="90000"/>
              </a:lnSpc>
              <a:spcBef>
                <a:spcPts val="0"/>
              </a:spcBef>
              <a:defRPr/>
            </a:lvl2pPr>
            <a:lvl3pPr rtl="0">
              <a:lnSpc>
                <a:spcPct val="90000"/>
              </a:lnSpc>
              <a:spcBef>
                <a:spcPts val="0"/>
              </a:spcBef>
              <a:defRPr/>
            </a:lvl3pPr>
            <a:lvl4pPr rtl="0">
              <a:lnSpc>
                <a:spcPct val="90000"/>
              </a:lnSpc>
              <a:spcBef>
                <a:spcPts val="0"/>
              </a:spcBef>
              <a:defRPr/>
            </a:lvl4pPr>
            <a:lvl5pPr rtl="0">
              <a:lnSpc>
                <a:spcPct val="90000"/>
              </a:lnSpc>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21"/>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22" name="Shape 22"/>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marL="0" lvl="0" indent="0">
              <a:spcBef>
                <a:spcPts val="0"/>
              </a:spcBef>
              <a:buSzPct val="25000"/>
              <a:buNone/>
            </a:pPr>
            <a:fld id="{00000000-1234-1234-1234-123412341234}" type="slidenum">
              <a:rPr lang="en-US"/>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6" name="Slide Number Placeholder 5"/>
          <p:cNvSpPr>
            <a:spLocks noGrp="1"/>
          </p:cNvSpPr>
          <p:nvPr>
            <p:ph type="sldNum" sz="quarter" idx="11"/>
          </p:nvPr>
        </p:nvSpPr>
        <p:spPr/>
        <p:txBody>
          <a:bodyPr/>
          <a:lstStyle/>
          <a:p>
            <a:fld id="{EE3D4692-A625-460F-A072-DE10EEAA571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1758881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987426"/>
            <a:ext cx="3017520" cy="1371600"/>
          </a:xfrm>
        </p:spPr>
        <p:txBody>
          <a:bodyPr anchor="b"/>
          <a:lstStyle>
            <a:lvl1pPr>
              <a:defRPr sz="2400"/>
            </a:lvl1pPr>
          </a:lstStyle>
          <a:p>
            <a:r>
              <a:rPr lang="en-US" dirty="0" smtClean="0"/>
              <a:t>Click to edit Master title style</a:t>
            </a:r>
            <a:endParaRPr lang="en-US" dirty="0"/>
          </a:p>
        </p:txBody>
      </p:sp>
      <p:sp>
        <p:nvSpPr>
          <p:cNvPr id="3" name="Content Placeholder 2"/>
          <p:cNvSpPr>
            <a:spLocks noGrp="1"/>
          </p:cNvSpPr>
          <p:nvPr>
            <p:ph idx="1"/>
          </p:nvPr>
        </p:nvSpPr>
        <p:spPr>
          <a:xfrm>
            <a:off x="3887391" y="987426"/>
            <a:ext cx="4629150" cy="458403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4048" y="2487837"/>
            <a:ext cx="3017520" cy="30836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a:xfrm>
            <a:off x="381000" y="6071616"/>
            <a:ext cx="2203704" cy="484632"/>
          </a:xfrm>
          <a:prstGeom prst="rect">
            <a:avLst/>
          </a:prstGeom>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8" name="Slide Number Placeholder 7"/>
          <p:cNvSpPr>
            <a:spLocks noGrp="1"/>
          </p:cNvSpPr>
          <p:nvPr>
            <p:ph type="sldNum" sz="quarter" idx="11"/>
          </p:nvPr>
        </p:nvSpPr>
        <p:spPr/>
        <p:txBody>
          <a:bodyPr/>
          <a:lstStyle/>
          <a:p>
            <a:fld id="{EE3D4692-A625-460F-A072-DE10EEAA571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35482663"/>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4048" y="859572"/>
            <a:ext cx="3017520" cy="1371600"/>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6200" y="859572"/>
            <a:ext cx="4629150" cy="492454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384048" y="2344479"/>
            <a:ext cx="3017520" cy="338328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5" name="Footer Placeholder 4"/>
          <p:cNvSpPr>
            <a:spLocks noGrp="1"/>
          </p:cNvSpPr>
          <p:nvPr>
            <p:ph type="ftr" sz="quarter" idx="10"/>
          </p:nvPr>
        </p:nvSpPr>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7" name="Slide Number Placeholder 6"/>
          <p:cNvSpPr>
            <a:spLocks noGrp="1"/>
          </p:cNvSpPr>
          <p:nvPr>
            <p:ph type="sldNum" sz="quarter" idx="11"/>
          </p:nvPr>
        </p:nvSpPr>
        <p:spPr/>
        <p:txBody>
          <a:bodyPr/>
          <a:lstStyle/>
          <a:p>
            <a:fld id="{EE3D4692-A625-460F-A072-DE10EEAA571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7831837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act Slid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13626"/>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47800"/>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13626"/>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2"/>
          <p:cNvSpPr>
            <a:spLocks noGrp="1"/>
          </p:cNvSpPr>
          <p:nvPr>
            <p:ph type="body" idx="13"/>
          </p:nvPr>
        </p:nvSpPr>
        <p:spPr>
          <a:xfrm>
            <a:off x="457200" y="3526736"/>
            <a:ext cx="4040188"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14"/>
          </p:nvPr>
        </p:nvSpPr>
        <p:spPr>
          <a:xfrm>
            <a:off x="457200" y="3992562"/>
            <a:ext cx="4040188" cy="1341438"/>
          </a:xfrm>
        </p:spPr>
        <p:txBody>
          <a:bodyPr>
            <a:normAutofit/>
          </a:bodyPr>
          <a:lstStyle>
            <a:lvl1pPr marL="0" indent="0">
              <a:buFontTx/>
              <a:buNone/>
              <a:defRPr sz="1400" b="1" baseline="0"/>
            </a:lvl1pPr>
            <a:lvl2pPr marL="0" indent="0">
              <a:buFontTx/>
              <a:buNone/>
              <a:defRPr sz="1400" baseline="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4"/>
          <p:cNvSpPr>
            <a:spLocks noGrp="1"/>
          </p:cNvSpPr>
          <p:nvPr>
            <p:ph type="body" sz="quarter" idx="15"/>
          </p:nvPr>
        </p:nvSpPr>
        <p:spPr>
          <a:xfrm>
            <a:off x="4645025" y="3526736"/>
            <a:ext cx="4041775" cy="457200"/>
          </a:xfrm>
        </p:spPr>
        <p:txBody>
          <a:bodyPr anchor="b">
            <a:normAutofit/>
          </a:bodyPr>
          <a:lstStyle>
            <a:lvl1pPr marL="0" indent="0">
              <a:buNone/>
              <a:defRPr sz="1800" b="1">
                <a:solidFill>
                  <a:srgbClr val="F78E2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5"/>
          <p:cNvSpPr>
            <a:spLocks noGrp="1"/>
          </p:cNvSpPr>
          <p:nvPr>
            <p:ph sz="quarter" idx="16"/>
          </p:nvPr>
        </p:nvSpPr>
        <p:spPr>
          <a:xfrm>
            <a:off x="4645025" y="3992562"/>
            <a:ext cx="4041775" cy="1341438"/>
          </a:xfrm>
        </p:spPr>
        <p:txBody>
          <a:bodyPr>
            <a:normAutofit/>
          </a:bodyPr>
          <a:lstStyle>
            <a:lvl1pPr marL="0" indent="0">
              <a:buFontTx/>
              <a:buNone/>
              <a:defRPr sz="1400" b="1"/>
            </a:lvl1pPr>
            <a:lvl2pPr marL="0" indent="0">
              <a:buFontTx/>
              <a:buNone/>
              <a:defRPr sz="1400"/>
            </a:lvl2pPr>
            <a:lvl3pPr marL="0" indent="0">
              <a:buFontTx/>
              <a:buNone/>
              <a:defRPr sz="1400"/>
            </a:lvl3pPr>
            <a:lvl4pPr marL="0" indent="0">
              <a:buFontTx/>
              <a:buNone/>
              <a:defRPr sz="1400"/>
            </a:lvl4pPr>
            <a:lvl5pPr marL="0" indent="0">
              <a:buFontTx/>
              <a:buNone/>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384048" y="228600"/>
            <a:ext cx="8229600" cy="664797"/>
          </a:xfrm>
        </p:spPr>
        <p:txBody>
          <a:bodyPr/>
          <a:lstStyle>
            <a:lvl1pPr>
              <a:defRPr lang="en-US" dirty="0"/>
            </a:lvl1pPr>
          </a:lstStyle>
          <a:p>
            <a:r>
              <a:rPr lang="en-US" dirty="0" smtClean="0"/>
              <a:t>Click to edit Master title style</a:t>
            </a:r>
            <a:endParaRPr lang="en-US" dirty="0"/>
          </a:p>
        </p:txBody>
      </p:sp>
      <p:sp>
        <p:nvSpPr>
          <p:cNvPr id="2" name="Footer Placeholder 1"/>
          <p:cNvSpPr>
            <a:spLocks noGrp="1"/>
          </p:cNvSpPr>
          <p:nvPr>
            <p:ph type="ftr" sz="quarter" idx="17"/>
          </p:nvPr>
        </p:nvSpPr>
        <p:spPr>
          <a:xfrm>
            <a:off x="381000" y="6071616"/>
            <a:ext cx="2203704" cy="484632"/>
          </a:xfrm>
          <a:prstGeom prst="rect">
            <a:avLst/>
          </a:prstGeom>
        </p:spPr>
        <p:txBody>
          <a:bodyPr/>
          <a:lstStyle/>
          <a:p>
            <a:r>
              <a:rPr lang="en-US" dirty="0" smtClean="0">
                <a:solidFill>
                  <a:prstClr val="black">
                    <a:tint val="75000"/>
                  </a:prstClr>
                </a:solidFill>
              </a:rPr>
              <a:t> </a:t>
            </a:r>
            <a:endParaRPr lang="en-US" dirty="0">
              <a:solidFill>
                <a:prstClr val="black">
                  <a:tint val="75000"/>
                </a:prstClr>
              </a:solidFill>
            </a:endParaRPr>
          </a:p>
        </p:txBody>
      </p:sp>
      <p:sp>
        <p:nvSpPr>
          <p:cNvPr id="7" name="Slide Number Placeholder 6"/>
          <p:cNvSpPr>
            <a:spLocks noGrp="1"/>
          </p:cNvSpPr>
          <p:nvPr>
            <p:ph type="sldNum" sz="quarter" idx="18"/>
          </p:nvPr>
        </p:nvSpPr>
        <p:spPr/>
        <p:txBody>
          <a:bodyPr/>
          <a:lstStyle/>
          <a:p>
            <a:fld id="{EE3D4692-A625-460F-A072-DE10EEAA5719}"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7362439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
        <p:cNvGrpSpPr/>
        <p:nvPr/>
      </p:nvGrpSpPr>
      <p:grpSpPr>
        <a:xfrm>
          <a:off x="0" y="0"/>
          <a:ext cx="0" cy="0"/>
          <a:chOff x="0" y="0"/>
          <a:chExt cx="0" cy="0"/>
        </a:xfrm>
      </p:grpSpPr>
      <p:pic>
        <p:nvPicPr>
          <p:cNvPr id="4" name="Picture 6" descr="FL Common Core_v2_slide3.jpg"/>
          <p:cNvPicPr>
            <a:picLocks noChangeAspect="1"/>
          </p:cNvPicPr>
          <p:nvPr userDrawn="1"/>
        </p:nvPicPr>
        <p:blipFill>
          <a:blip r:embed="rId2" cstate="prin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457200" y="1828800"/>
            <a:ext cx="8229600" cy="3505200"/>
          </a:xfrm>
        </p:spPr>
        <p:txBody>
          <a:bodyPr/>
          <a:lstStyle>
            <a:lvl1pPr>
              <a:defRPr sz="1800"/>
            </a:lvl1pPr>
            <a:lvl2pPr>
              <a:defRPr sz="1600"/>
            </a:lvl2pPr>
            <a:lvl3pPr>
              <a:defRPr sz="1400"/>
            </a:lvl3pPr>
            <a:lvl4pPr>
              <a:defRPr sz="1200"/>
            </a:lvl4pPr>
            <a:lvl5pPr>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533400"/>
            <a:ext cx="6858000" cy="838200"/>
          </a:xfrm>
        </p:spPr>
        <p:txBody>
          <a:bodyPr/>
          <a:lstStyle>
            <a:lvl1pPr>
              <a:defRPr sz="3200">
                <a:solidFill>
                  <a:srgbClr val="214291"/>
                </a:solidFill>
              </a:defRPr>
            </a:lvl1pPr>
          </a:lstStyle>
          <a:p>
            <a:r>
              <a:rPr lang="en-US" dirty="0" smtClean="0"/>
              <a:t>Click to edit Master title style</a:t>
            </a:r>
            <a:endParaRPr lang="en-US" dirty="0"/>
          </a:p>
        </p:txBody>
      </p:sp>
      <p:sp>
        <p:nvSpPr>
          <p:cNvPr id="5" name="Footer Placeholder 4"/>
          <p:cNvSpPr>
            <a:spLocks noGrp="1"/>
          </p:cNvSpPr>
          <p:nvPr>
            <p:ph type="ftr" sz="quarter" idx="10"/>
          </p:nvPr>
        </p:nvSpPr>
        <p:spPr>
          <a:xfrm>
            <a:off x="5638800" y="6019800"/>
            <a:ext cx="2057400" cy="365125"/>
          </a:xfrm>
        </p:spPr>
        <p:txBody>
          <a:bodyPr/>
          <a:lstStyle>
            <a:lvl1pPr>
              <a:defRPr/>
            </a:lvl1pPr>
          </a:lstStyle>
          <a:p>
            <a:pPr>
              <a:defRPr/>
            </a:pPr>
            <a:r>
              <a:rPr lang="en-US" dirty="0" smtClean="0">
                <a:solidFill>
                  <a:prstClr val="black">
                    <a:tint val="75000"/>
                  </a:prstClr>
                </a:solidFill>
              </a:rPr>
              <a:t> </a:t>
            </a:r>
            <a:endParaRPr lang="en-US" dirty="0">
              <a:solidFill>
                <a:prstClr val="black">
                  <a:tint val="75000"/>
                </a:prstClr>
              </a:solidFill>
            </a:endParaRPr>
          </a:p>
        </p:txBody>
      </p:sp>
      <p:sp>
        <p:nvSpPr>
          <p:cNvPr id="6" name="Slide Number Placeholder 5"/>
          <p:cNvSpPr>
            <a:spLocks noGrp="1"/>
          </p:cNvSpPr>
          <p:nvPr>
            <p:ph type="sldNum" sz="quarter" idx="11"/>
          </p:nvPr>
        </p:nvSpPr>
        <p:spPr>
          <a:xfrm>
            <a:off x="7772400" y="6019800"/>
            <a:ext cx="914400" cy="365125"/>
          </a:xfrm>
        </p:spPr>
        <p:txBody>
          <a:bodyPr/>
          <a:lstStyle>
            <a:lvl1pPr>
              <a:defRPr/>
            </a:lvl1pPr>
          </a:lstStyle>
          <a:p>
            <a:pPr>
              <a:defRPr/>
            </a:pPr>
            <a:fld id="{38171C33-D6D0-4E30-AA9A-2FBCE4B3736A}"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066610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568404"/>
            <a:ext cx="8229600" cy="849433"/>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600201"/>
            <a:ext cx="8229600" cy="627834"/>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2" y="6333133"/>
            <a:ext cx="548699" cy="524800"/>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mtClean="0">
                <a:solidFill>
                  <a:prstClr val="white"/>
                </a:solidFill>
              </a:rPr>
              <a:pPr/>
              <a:t>‹#›</a:t>
            </a:fld>
            <a:endParaRPr lang="en">
              <a:solidFill>
                <a:prstClr val="white"/>
              </a:solidFill>
            </a:endParaRPr>
          </a:p>
        </p:txBody>
      </p:sp>
    </p:spTree>
    <p:extLst>
      <p:ext uri="{BB962C8B-B14F-4D97-AF65-F5344CB8AC3E}">
        <p14:creationId xmlns:p14="http://schemas.microsoft.com/office/powerpoint/2010/main" val="32814316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aption">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5875079"/>
            <a:ext cx="8229600" cy="433935"/>
          </a:xfrm>
          <a:prstGeom prst="rect">
            <a:avLst/>
          </a:prstGeom>
        </p:spPr>
        <p:txBody>
          <a:bodyPr lIns="91425" tIns="91425" rIns="91425" bIns="91425" anchor="t" anchorCtr="0"/>
          <a:lstStyle>
            <a:lvl1pPr algn="ctr">
              <a:spcBef>
                <a:spcPts val="0"/>
              </a:spcBef>
              <a:buSzPct val="100000"/>
              <a:buNone/>
              <a:defRPr sz="1800"/>
            </a:lvl1pPr>
          </a:lstStyle>
          <a:p>
            <a:endParaRPr/>
          </a:p>
        </p:txBody>
      </p:sp>
      <p:sp>
        <p:nvSpPr>
          <p:cNvPr id="26" name="Shape 26"/>
          <p:cNvSpPr txBox="1">
            <a:spLocks noGrp="1"/>
          </p:cNvSpPr>
          <p:nvPr>
            <p:ph type="sldNum" idx="12"/>
          </p:nvPr>
        </p:nvSpPr>
        <p:spPr>
          <a:xfrm>
            <a:off x="8556792" y="6333133"/>
            <a:ext cx="548699" cy="524800"/>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mtClean="0">
                <a:solidFill>
                  <a:prstClr val="white"/>
                </a:solidFill>
              </a:rPr>
              <a:pPr/>
              <a:t>‹#›</a:t>
            </a:fld>
            <a:endParaRPr lang="en">
              <a:solidFill>
                <a:prstClr val="white"/>
              </a:solidFill>
            </a:endParaRPr>
          </a:p>
        </p:txBody>
      </p:sp>
    </p:spTree>
    <p:extLst>
      <p:ext uri="{BB962C8B-B14F-4D97-AF65-F5344CB8AC3E}">
        <p14:creationId xmlns:p14="http://schemas.microsoft.com/office/powerpoint/2010/main" val="18236121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568404"/>
            <a:ext cx="8229600" cy="849433"/>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600201"/>
            <a:ext cx="3994500" cy="627834"/>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body" idx="2"/>
          </p:nvPr>
        </p:nvSpPr>
        <p:spPr>
          <a:xfrm>
            <a:off x="4692273" y="1600201"/>
            <a:ext cx="3994500" cy="627834"/>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0" name="Shape 20"/>
          <p:cNvSpPr txBox="1">
            <a:spLocks noGrp="1"/>
          </p:cNvSpPr>
          <p:nvPr>
            <p:ph type="sldNum" idx="12"/>
          </p:nvPr>
        </p:nvSpPr>
        <p:spPr>
          <a:xfrm>
            <a:off x="8556792" y="6333133"/>
            <a:ext cx="548699" cy="524800"/>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mtClean="0">
                <a:solidFill>
                  <a:prstClr val="white"/>
                </a:solidFill>
              </a:rPr>
              <a:pPr/>
              <a:t>‹#›</a:t>
            </a:fld>
            <a:endParaRPr lang="en">
              <a:solidFill>
                <a:prstClr val="white"/>
              </a:solidFill>
            </a:endParaRPr>
          </a:p>
        </p:txBody>
      </p:sp>
    </p:spTree>
    <p:extLst>
      <p:ext uri="{BB962C8B-B14F-4D97-AF65-F5344CB8AC3E}">
        <p14:creationId xmlns:p14="http://schemas.microsoft.com/office/powerpoint/2010/main" val="4351362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and Content Text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81000" y="230187"/>
            <a:ext cx="8381999" cy="104997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 name="Shape 19"/>
          <p:cNvSpPr txBox="1">
            <a:spLocks noGrp="1"/>
          </p:cNvSpPr>
          <p:nvPr>
            <p:ph type="body" idx="1"/>
          </p:nvPr>
        </p:nvSpPr>
        <p:spPr>
          <a:xfrm>
            <a:off x="381000" y="1417320"/>
            <a:ext cx="8381999" cy="4244969"/>
          </a:xfrm>
          <a:prstGeom prst="rect">
            <a:avLst/>
          </a:prstGeom>
          <a:noFill/>
          <a:ln>
            <a:noFill/>
          </a:ln>
        </p:spPr>
        <p:txBody>
          <a:bodyPr lIns="91425" tIns="91425" rIns="91425" bIns="91425" anchor="t" anchorCtr="0"/>
          <a:lstStyle>
            <a:lvl1pPr rtl="0">
              <a:lnSpc>
                <a:spcPct val="90000"/>
              </a:lnSpc>
              <a:spcBef>
                <a:spcPts val="0"/>
              </a:spcBef>
              <a:defRPr/>
            </a:lvl1pPr>
            <a:lvl2pPr rtl="0">
              <a:lnSpc>
                <a:spcPct val="90000"/>
              </a:lnSpc>
              <a:spcBef>
                <a:spcPts val="0"/>
              </a:spcBef>
              <a:defRPr/>
            </a:lvl2pPr>
            <a:lvl3pPr rtl="0">
              <a:lnSpc>
                <a:spcPct val="90000"/>
              </a:lnSpc>
              <a:spcBef>
                <a:spcPts val="0"/>
              </a:spcBef>
              <a:defRPr/>
            </a:lvl3pPr>
            <a:lvl4pPr rtl="0">
              <a:lnSpc>
                <a:spcPct val="90000"/>
              </a:lnSpc>
              <a:spcBef>
                <a:spcPts val="0"/>
              </a:spcBef>
              <a:defRPr/>
            </a:lvl4pPr>
            <a:lvl5pPr rtl="0">
              <a:lnSpc>
                <a:spcPct val="90000"/>
              </a:lnSpc>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20" name="Shape 20"/>
          <p:cNvSpPr txBox="1">
            <a:spLocks noGrp="1"/>
          </p:cNvSpPr>
          <p:nvPr>
            <p:ph type="ftr" idx="11"/>
          </p:nvPr>
        </p:nvSpPr>
        <p:spPr>
          <a:xfrm>
            <a:off x="228600" y="6074282"/>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21" name="Shape 21"/>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SzPct val="25000"/>
            </a:pPr>
            <a:fld id="{00000000-1234-1234-1234-123412341234}" type="slidenum">
              <a:rPr lang="en-US">
                <a:solidFill>
                  <a:srgbClr val="FFFFFF"/>
                </a:solidFill>
              </a:rPr>
              <a:pPr>
                <a:buSzPct val="25000"/>
              </a:pPr>
              <a:t>‹#›</a:t>
            </a:fld>
            <a:endParaRPr lang="en-US" dirty="0">
              <a:solidFill>
                <a:srgbClr val="FFFFFF"/>
              </a:solidFill>
            </a:endParaRPr>
          </a:p>
        </p:txBody>
      </p:sp>
    </p:spTree>
    <p:extLst>
      <p:ext uri="{BB962C8B-B14F-4D97-AF65-F5344CB8AC3E}">
        <p14:creationId xmlns:p14="http://schemas.microsoft.com/office/powerpoint/2010/main" val="21351527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2"/>
        <p:cNvGrpSpPr/>
        <p:nvPr/>
      </p:nvGrpSpPr>
      <p:grpSpPr>
        <a:xfrm>
          <a:off x="0" y="0"/>
          <a:ext cx="0" cy="0"/>
          <a:chOff x="0" y="0"/>
          <a:chExt cx="0" cy="0"/>
        </a:xfrm>
      </p:grpSpPr>
      <p:sp>
        <p:nvSpPr>
          <p:cNvPr id="23" name="Shape 23"/>
          <p:cNvSpPr txBox="1">
            <a:spLocks noGrp="1"/>
          </p:cNvSpPr>
          <p:nvPr>
            <p:ph type="body" idx="1"/>
          </p:nvPr>
        </p:nvSpPr>
        <p:spPr>
          <a:xfrm>
            <a:off x="384047" y="1417320"/>
            <a:ext cx="8153399" cy="397303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title"/>
          </p:nvPr>
        </p:nvSpPr>
        <p:spPr>
          <a:xfrm>
            <a:off x="384047" y="228600"/>
            <a:ext cx="8153399" cy="10667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26" name="Shape 26"/>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SzPct val="25000"/>
            </a:pPr>
            <a:fld id="{00000000-1234-1234-1234-123412341234}" type="slidenum">
              <a:rPr lang="en-US">
                <a:solidFill>
                  <a:srgbClr val="FFFFFF"/>
                </a:solidFill>
              </a:rPr>
              <a:pPr>
                <a:buSzPct val="25000"/>
              </a:pPr>
              <a:t>‹#›</a:t>
            </a:fld>
            <a:endParaRPr lang="en-US" dirty="0">
              <a:solidFill>
                <a:srgbClr val="FFFFFF"/>
              </a:solidFill>
            </a:endParaRPr>
          </a:p>
        </p:txBody>
      </p:sp>
    </p:spTree>
    <p:extLst>
      <p:ext uri="{BB962C8B-B14F-4D97-AF65-F5344CB8AC3E}">
        <p14:creationId xmlns:p14="http://schemas.microsoft.com/office/powerpoint/2010/main" val="59664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81000" y="230187"/>
            <a:ext cx="8381999" cy="66479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26" name="Shape 26"/>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marL="0" lvl="0" indent="0">
              <a:spcBef>
                <a:spcPts val="0"/>
              </a:spcBef>
              <a:buSzPct val="25000"/>
              <a:buNone/>
            </a:pPr>
            <a:fld id="{00000000-1234-1234-1234-123412341234}" type="slidenum">
              <a:rPr lang="en-US"/>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81000" y="230187"/>
            <a:ext cx="8381999" cy="664796"/>
          </a:xfrm>
          <a:prstGeom prst="rect">
            <a:avLst/>
          </a:prstGeom>
          <a:noFill/>
          <a:ln>
            <a:noFill/>
          </a:ln>
        </p:spPr>
        <p:txBody>
          <a:bodyPr lIns="91425" tIns="91425" rIns="91425" bIns="91425" anchor="t" anchorCtr="0"/>
          <a:lstStyle>
            <a:lvl1pPr algn="l" rtl="0">
              <a:lnSpc>
                <a:spcPct val="90000"/>
              </a:lnSpc>
              <a:spcBef>
                <a:spcPts val="0"/>
              </a:spcBef>
              <a:buClr>
                <a:srgbClr val="2E59B0"/>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1"/>
          </p:nvPr>
        </p:nvSpPr>
        <p:spPr>
          <a:xfrm>
            <a:off x="384047" y="1371600"/>
            <a:ext cx="3886200" cy="3841528"/>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8" indent="-192087" algn="l" rtl="0">
              <a:lnSpc>
                <a:spcPct val="90000"/>
              </a:lnSpc>
              <a:spcBef>
                <a:spcPts val="480"/>
              </a:spcBef>
              <a:buClr>
                <a:schemeClr val="dk1"/>
              </a:buClr>
              <a:buFont typeface="Calibri"/>
              <a:buChar char="•"/>
              <a:defRPr/>
            </a:lvl3pPr>
            <a:lvl4pPr marL="1604963" indent="-195262" algn="l" rtl="0">
              <a:lnSpc>
                <a:spcPct val="90000"/>
              </a:lnSpc>
              <a:spcBef>
                <a:spcPts val="480"/>
              </a:spcBef>
              <a:buClr>
                <a:schemeClr val="dk1"/>
              </a:buClr>
              <a:buFont typeface="Calibri"/>
              <a:buChar char="•"/>
              <a:defRPr/>
            </a:lvl4pPr>
            <a:lvl5pPr marL="1941513" indent="-188913"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1" indent="-114181" algn="l" rtl="0">
              <a:spcBef>
                <a:spcPts val="400"/>
              </a:spcBef>
              <a:buClr>
                <a:schemeClr val="dk1"/>
              </a:buClr>
              <a:buFont typeface="Arial"/>
              <a:buChar char="•"/>
              <a:defRPr/>
            </a:lvl7pPr>
            <a:lvl8pPr marL="3428863" indent="-114163"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30" name="Shape 30"/>
          <p:cNvSpPr txBox="1">
            <a:spLocks noGrp="1"/>
          </p:cNvSpPr>
          <p:nvPr>
            <p:ph type="body" idx="2"/>
          </p:nvPr>
        </p:nvSpPr>
        <p:spPr>
          <a:xfrm>
            <a:off x="4629150" y="1371600"/>
            <a:ext cx="3886200" cy="3841528"/>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8" indent="-192087" algn="l" rtl="0">
              <a:lnSpc>
                <a:spcPct val="90000"/>
              </a:lnSpc>
              <a:spcBef>
                <a:spcPts val="480"/>
              </a:spcBef>
              <a:buClr>
                <a:schemeClr val="dk1"/>
              </a:buClr>
              <a:buFont typeface="Calibri"/>
              <a:buChar char="•"/>
              <a:defRPr/>
            </a:lvl3pPr>
            <a:lvl4pPr marL="1604963" indent="-195262" algn="l" rtl="0">
              <a:lnSpc>
                <a:spcPct val="90000"/>
              </a:lnSpc>
              <a:spcBef>
                <a:spcPts val="480"/>
              </a:spcBef>
              <a:buClr>
                <a:schemeClr val="dk1"/>
              </a:buClr>
              <a:buFont typeface="Calibri"/>
              <a:buChar char="•"/>
              <a:defRPr/>
            </a:lvl4pPr>
            <a:lvl5pPr marL="1941513" indent="-188913"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1" indent="-114181" algn="l" rtl="0">
              <a:spcBef>
                <a:spcPts val="400"/>
              </a:spcBef>
              <a:buClr>
                <a:schemeClr val="dk1"/>
              </a:buClr>
              <a:buFont typeface="Arial"/>
              <a:buChar char="•"/>
              <a:defRPr/>
            </a:lvl7pPr>
            <a:lvl8pPr marL="3428863" indent="-114163"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31" name="Shape 31"/>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32" name="Shape 32"/>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SzPct val="25000"/>
            </a:pPr>
            <a:fld id="{00000000-1234-1234-1234-123412341234}" type="slidenum">
              <a:rPr lang="en-US">
                <a:solidFill>
                  <a:srgbClr val="FFFFFF"/>
                </a:solidFill>
              </a:rPr>
              <a:pPr>
                <a:buSzPct val="25000"/>
              </a:pPr>
              <a:t>‹#›</a:t>
            </a:fld>
            <a:endParaRPr lang="en-US" dirty="0">
              <a:solidFill>
                <a:srgbClr val="FFFFFF"/>
              </a:solidFill>
            </a:endParaRPr>
          </a:p>
        </p:txBody>
      </p:sp>
    </p:spTree>
    <p:extLst>
      <p:ext uri="{BB962C8B-B14F-4D97-AF65-F5344CB8AC3E}">
        <p14:creationId xmlns:p14="http://schemas.microsoft.com/office/powerpoint/2010/main" val="1528844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3"/>
        <p:cNvGrpSpPr/>
        <p:nvPr/>
      </p:nvGrpSpPr>
      <p:grpSpPr>
        <a:xfrm>
          <a:off x="0" y="0"/>
          <a:ext cx="0" cy="0"/>
          <a:chOff x="0" y="0"/>
          <a:chExt cx="0" cy="0"/>
        </a:xfrm>
      </p:grpSpPr>
      <p:sp>
        <p:nvSpPr>
          <p:cNvPr id="34" name="Shape 34"/>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35" name="Shape 35"/>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SzPct val="25000"/>
            </a:pPr>
            <a:fld id="{00000000-1234-1234-1234-123412341234}" type="slidenum">
              <a:rPr lang="en-US">
                <a:solidFill>
                  <a:srgbClr val="FFFFFF"/>
                </a:solidFill>
              </a:rPr>
              <a:pPr>
                <a:buSzPct val="25000"/>
              </a:pPr>
              <a:t>‹#›</a:t>
            </a:fld>
            <a:endParaRPr lang="en-US" dirty="0">
              <a:solidFill>
                <a:srgbClr val="FFFFFF"/>
              </a:solidFill>
            </a:endParaRPr>
          </a:p>
        </p:txBody>
      </p:sp>
    </p:spTree>
    <p:extLst>
      <p:ext uri="{BB962C8B-B14F-4D97-AF65-F5344CB8AC3E}">
        <p14:creationId xmlns:p14="http://schemas.microsoft.com/office/powerpoint/2010/main" val="40207327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81000" y="230187"/>
            <a:ext cx="8381999" cy="66479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39" name="Shape 39"/>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SzPct val="25000"/>
            </a:pPr>
            <a:fld id="{00000000-1234-1234-1234-123412341234}" type="slidenum">
              <a:rPr lang="en-US">
                <a:solidFill>
                  <a:srgbClr val="FFFFFF"/>
                </a:solidFill>
              </a:rPr>
              <a:pPr>
                <a:buSzPct val="25000"/>
              </a:pPr>
              <a:t>‹#›</a:t>
            </a:fld>
            <a:endParaRPr lang="en-US" dirty="0">
              <a:solidFill>
                <a:srgbClr val="FFFFFF"/>
              </a:solidFill>
            </a:endParaRPr>
          </a:p>
        </p:txBody>
      </p:sp>
    </p:spTree>
    <p:extLst>
      <p:ext uri="{BB962C8B-B14F-4D97-AF65-F5344CB8AC3E}">
        <p14:creationId xmlns:p14="http://schemas.microsoft.com/office/powerpoint/2010/main" val="31550812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l" rtl="0">
              <a:lnSpc>
                <a:spcPct val="90000"/>
              </a:lnSpc>
              <a:spcBef>
                <a:spcPts val="0"/>
              </a:spcBef>
              <a:buClr>
                <a:srgbClr val="2E59B0"/>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body" idx="1"/>
          </p:nvPr>
        </p:nvSpPr>
        <p:spPr>
          <a:xfrm>
            <a:off x="457200" y="1600200"/>
            <a:ext cx="4038599" cy="2185988"/>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8" indent="-192087" algn="l" rtl="0">
              <a:lnSpc>
                <a:spcPct val="90000"/>
              </a:lnSpc>
              <a:spcBef>
                <a:spcPts val="480"/>
              </a:spcBef>
              <a:buClr>
                <a:schemeClr val="dk1"/>
              </a:buClr>
              <a:buFont typeface="Calibri"/>
              <a:buChar char="•"/>
              <a:defRPr/>
            </a:lvl3pPr>
            <a:lvl4pPr marL="1604963" indent="-195262" algn="l" rtl="0">
              <a:lnSpc>
                <a:spcPct val="90000"/>
              </a:lnSpc>
              <a:spcBef>
                <a:spcPts val="480"/>
              </a:spcBef>
              <a:buClr>
                <a:schemeClr val="dk1"/>
              </a:buClr>
              <a:buFont typeface="Calibri"/>
              <a:buChar char="•"/>
              <a:defRPr/>
            </a:lvl4pPr>
            <a:lvl5pPr marL="1941513" indent="-188913"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1" indent="-114181" algn="l" rtl="0">
              <a:spcBef>
                <a:spcPts val="400"/>
              </a:spcBef>
              <a:buClr>
                <a:schemeClr val="dk1"/>
              </a:buClr>
              <a:buFont typeface="Arial"/>
              <a:buChar char="•"/>
              <a:defRPr/>
            </a:lvl7pPr>
            <a:lvl8pPr marL="3428863" indent="-114163"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43" name="Shape 43"/>
          <p:cNvSpPr txBox="1">
            <a:spLocks noGrp="1"/>
          </p:cNvSpPr>
          <p:nvPr>
            <p:ph type="body" idx="2"/>
          </p:nvPr>
        </p:nvSpPr>
        <p:spPr>
          <a:xfrm>
            <a:off x="4648200" y="1600200"/>
            <a:ext cx="4038599" cy="2185988"/>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8" indent="-192087" algn="l" rtl="0">
              <a:lnSpc>
                <a:spcPct val="90000"/>
              </a:lnSpc>
              <a:spcBef>
                <a:spcPts val="480"/>
              </a:spcBef>
              <a:buClr>
                <a:schemeClr val="dk1"/>
              </a:buClr>
              <a:buFont typeface="Calibri"/>
              <a:buChar char="•"/>
              <a:defRPr/>
            </a:lvl3pPr>
            <a:lvl4pPr marL="1604963" indent="-195262" algn="l" rtl="0">
              <a:lnSpc>
                <a:spcPct val="90000"/>
              </a:lnSpc>
              <a:spcBef>
                <a:spcPts val="480"/>
              </a:spcBef>
              <a:buClr>
                <a:schemeClr val="dk1"/>
              </a:buClr>
              <a:buFont typeface="Calibri"/>
              <a:buChar char="•"/>
              <a:defRPr/>
            </a:lvl4pPr>
            <a:lvl5pPr marL="1941513" indent="-188913"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1" indent="-114181" algn="l" rtl="0">
              <a:spcBef>
                <a:spcPts val="400"/>
              </a:spcBef>
              <a:buClr>
                <a:schemeClr val="dk1"/>
              </a:buClr>
              <a:buFont typeface="Arial"/>
              <a:buChar char="•"/>
              <a:defRPr/>
            </a:lvl7pPr>
            <a:lvl8pPr marL="3428863" indent="-114163"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44" name="Shape 44"/>
          <p:cNvSpPr txBox="1">
            <a:spLocks noGrp="1"/>
          </p:cNvSpPr>
          <p:nvPr>
            <p:ph type="body" idx="3"/>
          </p:nvPr>
        </p:nvSpPr>
        <p:spPr>
          <a:xfrm>
            <a:off x="457200" y="3938587"/>
            <a:ext cx="4038599" cy="2187574"/>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8" indent="-192087" algn="l" rtl="0">
              <a:lnSpc>
                <a:spcPct val="90000"/>
              </a:lnSpc>
              <a:spcBef>
                <a:spcPts val="480"/>
              </a:spcBef>
              <a:buClr>
                <a:schemeClr val="dk1"/>
              </a:buClr>
              <a:buFont typeface="Calibri"/>
              <a:buChar char="•"/>
              <a:defRPr/>
            </a:lvl3pPr>
            <a:lvl4pPr marL="1604963" indent="-195262" algn="l" rtl="0">
              <a:lnSpc>
                <a:spcPct val="90000"/>
              </a:lnSpc>
              <a:spcBef>
                <a:spcPts val="480"/>
              </a:spcBef>
              <a:buClr>
                <a:schemeClr val="dk1"/>
              </a:buClr>
              <a:buFont typeface="Calibri"/>
              <a:buChar char="•"/>
              <a:defRPr/>
            </a:lvl4pPr>
            <a:lvl5pPr marL="1941513" indent="-188913"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1" indent="-114181" algn="l" rtl="0">
              <a:spcBef>
                <a:spcPts val="400"/>
              </a:spcBef>
              <a:buClr>
                <a:schemeClr val="dk1"/>
              </a:buClr>
              <a:buFont typeface="Arial"/>
              <a:buChar char="•"/>
              <a:defRPr/>
            </a:lvl7pPr>
            <a:lvl8pPr marL="3428863" indent="-114163"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45" name="Shape 45"/>
          <p:cNvSpPr txBox="1">
            <a:spLocks noGrp="1"/>
          </p:cNvSpPr>
          <p:nvPr>
            <p:ph type="body" idx="4"/>
          </p:nvPr>
        </p:nvSpPr>
        <p:spPr>
          <a:xfrm>
            <a:off x="4648200" y="3938587"/>
            <a:ext cx="4038599" cy="2187574"/>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8" indent="-192087" algn="l" rtl="0">
              <a:lnSpc>
                <a:spcPct val="90000"/>
              </a:lnSpc>
              <a:spcBef>
                <a:spcPts val="480"/>
              </a:spcBef>
              <a:buClr>
                <a:schemeClr val="dk1"/>
              </a:buClr>
              <a:buFont typeface="Calibri"/>
              <a:buChar char="•"/>
              <a:defRPr/>
            </a:lvl3pPr>
            <a:lvl4pPr marL="1604963" indent="-195262" algn="l" rtl="0">
              <a:lnSpc>
                <a:spcPct val="90000"/>
              </a:lnSpc>
              <a:spcBef>
                <a:spcPts val="480"/>
              </a:spcBef>
              <a:buClr>
                <a:schemeClr val="dk1"/>
              </a:buClr>
              <a:buFont typeface="Calibri"/>
              <a:buChar char="•"/>
              <a:defRPr/>
            </a:lvl4pPr>
            <a:lvl5pPr marL="1941513" indent="-188913"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1" indent="-114181" algn="l" rtl="0">
              <a:spcBef>
                <a:spcPts val="400"/>
              </a:spcBef>
              <a:buClr>
                <a:schemeClr val="dk1"/>
              </a:buClr>
              <a:buFont typeface="Arial"/>
              <a:buChar char="•"/>
              <a:defRPr/>
            </a:lvl7pPr>
            <a:lvl8pPr marL="3428863" indent="-114163"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46" name="Shape 4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47" name="Shape 47"/>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48" name="Shape 48"/>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SzPct val="25000"/>
            </a:pPr>
            <a:fld id="{00000000-1234-1234-1234-123412341234}" type="slidenum">
              <a:rPr lang="en-US">
                <a:solidFill>
                  <a:srgbClr val="FFFFFF"/>
                </a:solidFill>
              </a:rPr>
              <a:pPr>
                <a:buSzPct val="25000"/>
              </a:pPr>
              <a:t>‹#›</a:t>
            </a:fld>
            <a:endParaRPr lang="en-US" dirty="0">
              <a:solidFill>
                <a:srgbClr val="FFFFFF"/>
              </a:solidFill>
            </a:endParaRPr>
          </a:p>
        </p:txBody>
      </p:sp>
    </p:spTree>
    <p:extLst>
      <p:ext uri="{BB962C8B-B14F-4D97-AF65-F5344CB8AC3E}">
        <p14:creationId xmlns:p14="http://schemas.microsoft.com/office/powerpoint/2010/main" val="2255705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l" rtl="0">
              <a:lnSpc>
                <a:spcPct val="90000"/>
              </a:lnSpc>
              <a:spcBef>
                <a:spcPts val="0"/>
              </a:spcBef>
              <a:buClr>
                <a:srgbClr val="2E59B0"/>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8" indent="-192087" algn="l" rtl="0">
              <a:lnSpc>
                <a:spcPct val="90000"/>
              </a:lnSpc>
              <a:spcBef>
                <a:spcPts val="480"/>
              </a:spcBef>
              <a:buClr>
                <a:schemeClr val="dk1"/>
              </a:buClr>
              <a:buFont typeface="Calibri"/>
              <a:buChar char="•"/>
              <a:defRPr/>
            </a:lvl3pPr>
            <a:lvl4pPr marL="1604963" indent="-195262" algn="l" rtl="0">
              <a:lnSpc>
                <a:spcPct val="90000"/>
              </a:lnSpc>
              <a:spcBef>
                <a:spcPts val="480"/>
              </a:spcBef>
              <a:buClr>
                <a:schemeClr val="dk1"/>
              </a:buClr>
              <a:buFont typeface="Calibri"/>
              <a:buChar char="•"/>
              <a:defRPr/>
            </a:lvl4pPr>
            <a:lvl5pPr marL="1941513" indent="-188913"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1" indent="-114181" algn="l" rtl="0">
              <a:spcBef>
                <a:spcPts val="400"/>
              </a:spcBef>
              <a:buClr>
                <a:schemeClr val="dk1"/>
              </a:buClr>
              <a:buFont typeface="Arial"/>
              <a:buChar char="•"/>
              <a:defRPr/>
            </a:lvl7pPr>
            <a:lvl8pPr marL="3428863" indent="-114163"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52" name="Shape 52"/>
          <p:cNvSpPr txBox="1">
            <a:spLocks noGrp="1"/>
          </p:cNvSpPr>
          <p:nvPr>
            <p:ph type="body" idx="2"/>
          </p:nvPr>
        </p:nvSpPr>
        <p:spPr>
          <a:xfrm>
            <a:off x="4648200" y="1600200"/>
            <a:ext cx="4038599" cy="2185988"/>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8" indent="-192087" algn="l" rtl="0">
              <a:lnSpc>
                <a:spcPct val="90000"/>
              </a:lnSpc>
              <a:spcBef>
                <a:spcPts val="480"/>
              </a:spcBef>
              <a:buClr>
                <a:schemeClr val="dk1"/>
              </a:buClr>
              <a:buFont typeface="Calibri"/>
              <a:buChar char="•"/>
              <a:defRPr/>
            </a:lvl3pPr>
            <a:lvl4pPr marL="1604963" indent="-195262" algn="l" rtl="0">
              <a:lnSpc>
                <a:spcPct val="90000"/>
              </a:lnSpc>
              <a:spcBef>
                <a:spcPts val="480"/>
              </a:spcBef>
              <a:buClr>
                <a:schemeClr val="dk1"/>
              </a:buClr>
              <a:buFont typeface="Calibri"/>
              <a:buChar char="•"/>
              <a:defRPr/>
            </a:lvl4pPr>
            <a:lvl5pPr marL="1941513" indent="-188913"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1" indent="-114181" algn="l" rtl="0">
              <a:spcBef>
                <a:spcPts val="400"/>
              </a:spcBef>
              <a:buClr>
                <a:schemeClr val="dk1"/>
              </a:buClr>
              <a:buFont typeface="Arial"/>
              <a:buChar char="•"/>
              <a:defRPr/>
            </a:lvl7pPr>
            <a:lvl8pPr marL="3428863" indent="-114163"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53" name="Shape 53"/>
          <p:cNvSpPr txBox="1">
            <a:spLocks noGrp="1"/>
          </p:cNvSpPr>
          <p:nvPr>
            <p:ph type="body" idx="3"/>
          </p:nvPr>
        </p:nvSpPr>
        <p:spPr>
          <a:xfrm>
            <a:off x="4648200" y="3938587"/>
            <a:ext cx="4038599" cy="2187574"/>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8" indent="-192087" algn="l" rtl="0">
              <a:lnSpc>
                <a:spcPct val="90000"/>
              </a:lnSpc>
              <a:spcBef>
                <a:spcPts val="480"/>
              </a:spcBef>
              <a:buClr>
                <a:schemeClr val="dk1"/>
              </a:buClr>
              <a:buFont typeface="Calibri"/>
              <a:buChar char="•"/>
              <a:defRPr/>
            </a:lvl3pPr>
            <a:lvl4pPr marL="1604963" indent="-195262" algn="l" rtl="0">
              <a:lnSpc>
                <a:spcPct val="90000"/>
              </a:lnSpc>
              <a:spcBef>
                <a:spcPts val="480"/>
              </a:spcBef>
              <a:buClr>
                <a:schemeClr val="dk1"/>
              </a:buClr>
              <a:buFont typeface="Calibri"/>
              <a:buChar char="•"/>
              <a:defRPr/>
            </a:lvl4pPr>
            <a:lvl5pPr marL="1941513" indent="-188913"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1" indent="-114181" algn="l" rtl="0">
              <a:spcBef>
                <a:spcPts val="400"/>
              </a:spcBef>
              <a:buClr>
                <a:schemeClr val="dk1"/>
              </a:buClr>
              <a:buFont typeface="Arial"/>
              <a:buChar char="•"/>
              <a:defRPr/>
            </a:lvl7pPr>
            <a:lvl8pPr marL="3428863" indent="-114163"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54" name="Shape 5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55" name="Shape 55"/>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56" name="Shape 56"/>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SzPct val="25000"/>
            </a:pPr>
            <a:fld id="{00000000-1234-1234-1234-123412341234}" type="slidenum">
              <a:rPr lang="en-US">
                <a:solidFill>
                  <a:srgbClr val="FFFFFF"/>
                </a:solidFill>
              </a:rPr>
              <a:pPr>
                <a:buSzPct val="25000"/>
              </a:pPr>
              <a:t>‹#›</a:t>
            </a:fld>
            <a:endParaRPr lang="en-US" dirty="0">
              <a:solidFill>
                <a:srgbClr val="FFFFFF"/>
              </a:solidFill>
            </a:endParaRPr>
          </a:p>
        </p:txBody>
      </p:sp>
    </p:spTree>
    <p:extLst>
      <p:ext uri="{BB962C8B-B14F-4D97-AF65-F5344CB8AC3E}">
        <p14:creationId xmlns:p14="http://schemas.microsoft.com/office/powerpoint/2010/main" val="4080286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l" rtl="0">
              <a:lnSpc>
                <a:spcPct val="90000"/>
              </a:lnSpc>
              <a:spcBef>
                <a:spcPts val="0"/>
              </a:spcBef>
              <a:buClr>
                <a:srgbClr val="2E59B0"/>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60" name="Shape 60"/>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61" name="Shape 61"/>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SzPct val="25000"/>
            </a:pPr>
            <a:fld id="{00000000-1234-1234-1234-123412341234}" type="slidenum">
              <a:rPr lang="en-US">
                <a:solidFill>
                  <a:srgbClr val="FFFFFF"/>
                </a:solidFill>
              </a:rPr>
              <a:pPr>
                <a:buSzPct val="25000"/>
              </a:pPr>
              <a:t>‹#›</a:t>
            </a:fld>
            <a:endParaRPr lang="en-US" dirty="0">
              <a:solidFill>
                <a:srgbClr val="FFFFFF"/>
              </a:solidFill>
            </a:endParaRPr>
          </a:p>
        </p:txBody>
      </p:sp>
    </p:spTree>
    <p:extLst>
      <p:ext uri="{BB962C8B-B14F-4D97-AF65-F5344CB8AC3E}">
        <p14:creationId xmlns:p14="http://schemas.microsoft.com/office/powerpoint/2010/main" val="37351941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l" rtl="0">
              <a:lnSpc>
                <a:spcPct val="90000"/>
              </a:lnSpc>
              <a:spcBef>
                <a:spcPts val="0"/>
              </a:spcBef>
              <a:buClr>
                <a:srgbClr val="2E59B0"/>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8" indent="-192087" algn="l" rtl="0">
              <a:lnSpc>
                <a:spcPct val="90000"/>
              </a:lnSpc>
              <a:spcBef>
                <a:spcPts val="480"/>
              </a:spcBef>
              <a:buClr>
                <a:schemeClr val="dk1"/>
              </a:buClr>
              <a:buFont typeface="Calibri"/>
              <a:buChar char="•"/>
              <a:defRPr/>
            </a:lvl3pPr>
            <a:lvl4pPr marL="1604963" indent="-195262" algn="l" rtl="0">
              <a:lnSpc>
                <a:spcPct val="90000"/>
              </a:lnSpc>
              <a:spcBef>
                <a:spcPts val="480"/>
              </a:spcBef>
              <a:buClr>
                <a:schemeClr val="dk1"/>
              </a:buClr>
              <a:buFont typeface="Calibri"/>
              <a:buChar char="•"/>
              <a:defRPr/>
            </a:lvl4pPr>
            <a:lvl5pPr marL="1941513" indent="-188913"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1" indent="-114181" algn="l" rtl="0">
              <a:spcBef>
                <a:spcPts val="400"/>
              </a:spcBef>
              <a:buClr>
                <a:schemeClr val="dk1"/>
              </a:buClr>
              <a:buFont typeface="Arial"/>
              <a:buChar char="•"/>
              <a:defRPr/>
            </a:lvl7pPr>
            <a:lvl8pPr marL="3428863" indent="-114163"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65" name="Shape 65"/>
          <p:cNvSpPr>
            <a:spLocks noGrp="1"/>
          </p:cNvSpPr>
          <p:nvPr>
            <p:ph type="clipArt" idx="2"/>
          </p:nvPr>
        </p:nvSpPr>
        <p:spPr>
          <a:xfrm>
            <a:off x="4648200" y="1600200"/>
            <a:ext cx="4038599" cy="4525963"/>
          </a:xfrm>
          <a:prstGeom prst="rect">
            <a:avLst/>
          </a:prstGeom>
          <a:noFill/>
          <a:ln>
            <a:noFill/>
          </a:ln>
        </p:spPr>
      </p:sp>
      <p:sp>
        <p:nvSpPr>
          <p:cNvPr id="66" name="Shape 6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67" name="Shape 67"/>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68" name="Shape 68"/>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SzPct val="25000"/>
            </a:pPr>
            <a:fld id="{00000000-1234-1234-1234-123412341234}" type="slidenum">
              <a:rPr lang="en-US">
                <a:solidFill>
                  <a:srgbClr val="FFFFFF"/>
                </a:solidFill>
              </a:rPr>
              <a:pPr>
                <a:buSzPct val="25000"/>
              </a:pPr>
              <a:t>‹#›</a:t>
            </a:fld>
            <a:endParaRPr lang="en-US" dirty="0">
              <a:solidFill>
                <a:srgbClr val="FFFFFF"/>
              </a:solidFill>
            </a:endParaRPr>
          </a:p>
        </p:txBody>
      </p:sp>
    </p:spTree>
    <p:extLst>
      <p:ext uri="{BB962C8B-B14F-4D97-AF65-F5344CB8AC3E}">
        <p14:creationId xmlns:p14="http://schemas.microsoft.com/office/powerpoint/2010/main" val="20082583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623887" y="3719878"/>
            <a:ext cx="7886700" cy="664796"/>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txBox="1">
            <a:spLocks noGrp="1"/>
          </p:cNvSpPr>
          <p:nvPr>
            <p:ph type="body" idx="1"/>
          </p:nvPr>
        </p:nvSpPr>
        <p:spPr>
          <a:xfrm>
            <a:off x="623887" y="4589464"/>
            <a:ext cx="7886700" cy="387797"/>
          </a:xfrm>
          <a:prstGeom prst="rect">
            <a:avLst/>
          </a:prstGeom>
          <a:noFill/>
          <a:ln>
            <a:noFill/>
          </a:ln>
        </p:spPr>
        <p:txBody>
          <a:bodyPr lIns="91425" tIns="91425" rIns="91425" bIns="91425" anchor="t" anchorCtr="0"/>
          <a:lstStyle>
            <a:lvl1pPr marL="0" indent="0" rtl="0">
              <a:spcBef>
                <a:spcPts val="0"/>
              </a:spcBef>
              <a:buClr>
                <a:srgbClr val="888888"/>
              </a:buClr>
              <a:buFont typeface="Calibri"/>
              <a:buNone/>
              <a:defRPr/>
            </a:lvl1pPr>
            <a:lvl2pPr marL="342900" indent="0" rtl="0">
              <a:spcBef>
                <a:spcPts val="0"/>
              </a:spcBef>
              <a:buClr>
                <a:srgbClr val="888888"/>
              </a:buClr>
              <a:buFont typeface="Calibri"/>
              <a:buNone/>
              <a:defRPr/>
            </a:lvl2pPr>
            <a:lvl3pPr marL="685800" indent="0" rtl="0">
              <a:spcBef>
                <a:spcPts val="0"/>
              </a:spcBef>
              <a:buClr>
                <a:srgbClr val="888888"/>
              </a:buClr>
              <a:buFont typeface="Calibri"/>
              <a:buNone/>
              <a:defRPr/>
            </a:lvl3pPr>
            <a:lvl4pPr marL="1028700" indent="0" rtl="0">
              <a:spcBef>
                <a:spcPts val="0"/>
              </a:spcBef>
              <a:buClr>
                <a:srgbClr val="888888"/>
              </a:buClr>
              <a:buFont typeface="Calibri"/>
              <a:buNone/>
              <a:defRPr/>
            </a:lvl4pPr>
            <a:lvl5pPr marL="1371600" indent="0" rtl="0">
              <a:spcBef>
                <a:spcPts val="0"/>
              </a:spcBef>
              <a:buClr>
                <a:srgbClr val="888888"/>
              </a:buClr>
              <a:buFont typeface="Calibri"/>
              <a:buNone/>
              <a:defRPr/>
            </a:lvl5pPr>
            <a:lvl6pPr marL="1714500" indent="0" rtl="0">
              <a:spcBef>
                <a:spcPts val="0"/>
              </a:spcBef>
              <a:buClr>
                <a:srgbClr val="888888"/>
              </a:buClr>
              <a:buFont typeface="Calibri"/>
              <a:buNone/>
              <a:defRPr/>
            </a:lvl6pPr>
            <a:lvl7pPr marL="2057400" indent="0" rtl="0">
              <a:spcBef>
                <a:spcPts val="0"/>
              </a:spcBef>
              <a:buClr>
                <a:srgbClr val="888888"/>
              </a:buClr>
              <a:buFont typeface="Calibri"/>
              <a:buNone/>
              <a:defRPr/>
            </a:lvl7pPr>
            <a:lvl8pPr marL="2400300" indent="0" rtl="0">
              <a:spcBef>
                <a:spcPts val="0"/>
              </a:spcBef>
              <a:buClr>
                <a:srgbClr val="888888"/>
              </a:buClr>
              <a:buFont typeface="Calibri"/>
              <a:buNone/>
              <a:defRPr/>
            </a:lvl8pPr>
            <a:lvl9pPr marL="2743200" indent="0" rtl="0">
              <a:spcBef>
                <a:spcPts val="0"/>
              </a:spcBef>
              <a:buClr>
                <a:srgbClr val="888888"/>
              </a:buClr>
              <a:buFont typeface="Calibri"/>
              <a:buNone/>
              <a:defRPr/>
            </a:lvl9pPr>
          </a:lstStyle>
          <a:p>
            <a:endParaRPr/>
          </a:p>
        </p:txBody>
      </p:sp>
      <p:sp>
        <p:nvSpPr>
          <p:cNvPr id="72" name="Shape 72"/>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73" name="Shape 73"/>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SzPct val="25000"/>
            </a:pPr>
            <a:fld id="{00000000-1234-1234-1234-123412341234}" type="slidenum">
              <a:rPr lang="en-US">
                <a:solidFill>
                  <a:srgbClr val="FFFFFF"/>
                </a:solidFill>
              </a:rPr>
              <a:pPr>
                <a:buSzPct val="25000"/>
              </a:pPr>
              <a:t>‹#›</a:t>
            </a:fld>
            <a:endParaRPr lang="en-US" dirty="0">
              <a:solidFill>
                <a:srgbClr val="FFFFFF"/>
              </a:solidFill>
            </a:endParaRPr>
          </a:p>
        </p:txBody>
      </p:sp>
    </p:spTree>
    <p:extLst>
      <p:ext uri="{BB962C8B-B14F-4D97-AF65-F5344CB8AC3E}">
        <p14:creationId xmlns:p14="http://schemas.microsoft.com/office/powerpoint/2010/main" val="29883268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84047" y="228600"/>
            <a:ext cx="7886700" cy="664796"/>
          </a:xfrm>
          <a:prstGeom prst="rect">
            <a:avLst/>
          </a:prstGeom>
          <a:noFill/>
          <a:ln>
            <a:noFill/>
          </a:ln>
        </p:spPr>
        <p:txBody>
          <a:bodyPr lIns="91425" tIns="91425" rIns="91425" bIns="91425" anchor="t" anchorCtr="0"/>
          <a:lstStyle>
            <a:lvl1pPr algn="l" rtl="0">
              <a:lnSpc>
                <a:spcPct val="90000"/>
              </a:lnSpc>
              <a:spcBef>
                <a:spcPts val="0"/>
              </a:spcBef>
              <a:buClr>
                <a:srgbClr val="2E59B0"/>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6" name="Shape 76"/>
          <p:cNvSpPr txBox="1">
            <a:spLocks noGrp="1"/>
          </p:cNvSpPr>
          <p:nvPr>
            <p:ph type="body" idx="1"/>
          </p:nvPr>
        </p:nvSpPr>
        <p:spPr>
          <a:xfrm>
            <a:off x="384047" y="1284045"/>
            <a:ext cx="3868340" cy="332399"/>
          </a:xfrm>
          <a:prstGeom prst="rect">
            <a:avLst/>
          </a:prstGeom>
          <a:noFill/>
          <a:ln>
            <a:noFill/>
          </a:ln>
        </p:spPr>
        <p:txBody>
          <a:bodyPr lIns="91425" tIns="91425" rIns="91425" bIns="91425" anchor="b" anchorCtr="0"/>
          <a:lstStyle>
            <a:lvl1pPr marL="0" indent="0" rtl="0">
              <a:spcBef>
                <a:spcPts val="0"/>
              </a:spcBef>
              <a:buFont typeface="Calibri"/>
              <a:buNone/>
              <a:defRPr/>
            </a:lvl1pPr>
            <a:lvl2pPr marL="342900" indent="0" rtl="0">
              <a:spcBef>
                <a:spcPts val="0"/>
              </a:spcBef>
              <a:buFont typeface="Calibri"/>
              <a:buNone/>
              <a:defRPr/>
            </a:lvl2pPr>
            <a:lvl3pPr marL="685800" indent="0" rtl="0">
              <a:spcBef>
                <a:spcPts val="0"/>
              </a:spcBef>
              <a:buFont typeface="Calibri"/>
              <a:buNone/>
              <a:defRPr/>
            </a:lvl3pPr>
            <a:lvl4pPr marL="1028700" indent="0" rtl="0">
              <a:spcBef>
                <a:spcPts val="0"/>
              </a:spcBef>
              <a:buFont typeface="Calibri"/>
              <a:buNone/>
              <a:defRPr/>
            </a:lvl4pPr>
            <a:lvl5pPr marL="1371600" indent="0" rtl="0">
              <a:spcBef>
                <a:spcPts val="0"/>
              </a:spcBef>
              <a:buFont typeface="Calibri"/>
              <a:buNone/>
              <a:defRPr/>
            </a:lvl5pPr>
            <a:lvl6pPr marL="1714500" indent="0" rtl="0">
              <a:spcBef>
                <a:spcPts val="0"/>
              </a:spcBef>
              <a:buFont typeface="Calibri"/>
              <a:buNone/>
              <a:defRPr/>
            </a:lvl6pPr>
            <a:lvl7pPr marL="2057400" indent="0" rtl="0">
              <a:spcBef>
                <a:spcPts val="0"/>
              </a:spcBef>
              <a:buFont typeface="Calibri"/>
              <a:buNone/>
              <a:defRPr/>
            </a:lvl7pPr>
            <a:lvl8pPr marL="2400300" indent="0" rtl="0">
              <a:spcBef>
                <a:spcPts val="0"/>
              </a:spcBef>
              <a:buFont typeface="Calibri"/>
              <a:buNone/>
              <a:defRPr/>
            </a:lvl8pPr>
            <a:lvl9pPr marL="2743200" indent="0" rtl="0">
              <a:spcBef>
                <a:spcPts val="0"/>
              </a:spcBef>
              <a:buFont typeface="Calibri"/>
              <a:buNone/>
              <a:defRPr/>
            </a:lvl9pPr>
          </a:lstStyle>
          <a:p>
            <a:endParaRPr/>
          </a:p>
        </p:txBody>
      </p:sp>
      <p:sp>
        <p:nvSpPr>
          <p:cNvPr id="77" name="Shape 77"/>
          <p:cNvSpPr txBox="1">
            <a:spLocks noGrp="1"/>
          </p:cNvSpPr>
          <p:nvPr>
            <p:ph type="body" idx="2"/>
          </p:nvPr>
        </p:nvSpPr>
        <p:spPr>
          <a:xfrm>
            <a:off x="384047" y="1806789"/>
            <a:ext cx="3868340" cy="3199373"/>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8" indent="-192087" algn="l" rtl="0">
              <a:lnSpc>
                <a:spcPct val="90000"/>
              </a:lnSpc>
              <a:spcBef>
                <a:spcPts val="480"/>
              </a:spcBef>
              <a:buClr>
                <a:schemeClr val="dk1"/>
              </a:buClr>
              <a:buFont typeface="Calibri"/>
              <a:buChar char="•"/>
              <a:defRPr/>
            </a:lvl3pPr>
            <a:lvl4pPr marL="1604963" indent="-195262" algn="l" rtl="0">
              <a:lnSpc>
                <a:spcPct val="90000"/>
              </a:lnSpc>
              <a:spcBef>
                <a:spcPts val="480"/>
              </a:spcBef>
              <a:buClr>
                <a:schemeClr val="dk1"/>
              </a:buClr>
              <a:buFont typeface="Calibri"/>
              <a:buChar char="•"/>
              <a:defRPr/>
            </a:lvl4pPr>
            <a:lvl5pPr marL="1941513" indent="-188913"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1" indent="-114181" algn="l" rtl="0">
              <a:spcBef>
                <a:spcPts val="400"/>
              </a:spcBef>
              <a:buClr>
                <a:schemeClr val="dk1"/>
              </a:buClr>
              <a:buFont typeface="Arial"/>
              <a:buChar char="•"/>
              <a:defRPr/>
            </a:lvl7pPr>
            <a:lvl8pPr marL="3428863" indent="-114163"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78" name="Shape 78"/>
          <p:cNvSpPr txBox="1">
            <a:spLocks noGrp="1"/>
          </p:cNvSpPr>
          <p:nvPr>
            <p:ph type="body" idx="3"/>
          </p:nvPr>
        </p:nvSpPr>
        <p:spPr>
          <a:xfrm>
            <a:off x="4629150" y="1284045"/>
            <a:ext cx="3887390" cy="332399"/>
          </a:xfrm>
          <a:prstGeom prst="rect">
            <a:avLst/>
          </a:prstGeom>
          <a:noFill/>
          <a:ln>
            <a:noFill/>
          </a:ln>
        </p:spPr>
        <p:txBody>
          <a:bodyPr lIns="91425" tIns="91425" rIns="91425" bIns="91425" anchor="b" anchorCtr="0"/>
          <a:lstStyle>
            <a:lvl1pPr marL="0" indent="0" rtl="0">
              <a:spcBef>
                <a:spcPts val="0"/>
              </a:spcBef>
              <a:buFont typeface="Calibri"/>
              <a:buNone/>
              <a:defRPr/>
            </a:lvl1pPr>
            <a:lvl2pPr marL="342900" indent="0" rtl="0">
              <a:spcBef>
                <a:spcPts val="0"/>
              </a:spcBef>
              <a:buFont typeface="Calibri"/>
              <a:buNone/>
              <a:defRPr/>
            </a:lvl2pPr>
            <a:lvl3pPr marL="685800" indent="0" rtl="0">
              <a:spcBef>
                <a:spcPts val="0"/>
              </a:spcBef>
              <a:buFont typeface="Calibri"/>
              <a:buNone/>
              <a:defRPr/>
            </a:lvl3pPr>
            <a:lvl4pPr marL="1028700" indent="0" rtl="0">
              <a:spcBef>
                <a:spcPts val="0"/>
              </a:spcBef>
              <a:buFont typeface="Calibri"/>
              <a:buNone/>
              <a:defRPr/>
            </a:lvl4pPr>
            <a:lvl5pPr marL="1371600" indent="0" rtl="0">
              <a:spcBef>
                <a:spcPts val="0"/>
              </a:spcBef>
              <a:buFont typeface="Calibri"/>
              <a:buNone/>
              <a:defRPr/>
            </a:lvl5pPr>
            <a:lvl6pPr marL="1714500" indent="0" rtl="0">
              <a:spcBef>
                <a:spcPts val="0"/>
              </a:spcBef>
              <a:buFont typeface="Calibri"/>
              <a:buNone/>
              <a:defRPr/>
            </a:lvl6pPr>
            <a:lvl7pPr marL="2057400" indent="0" rtl="0">
              <a:spcBef>
                <a:spcPts val="0"/>
              </a:spcBef>
              <a:buFont typeface="Calibri"/>
              <a:buNone/>
              <a:defRPr/>
            </a:lvl7pPr>
            <a:lvl8pPr marL="2400300" indent="0" rtl="0">
              <a:spcBef>
                <a:spcPts val="0"/>
              </a:spcBef>
              <a:buFont typeface="Calibri"/>
              <a:buNone/>
              <a:defRPr/>
            </a:lvl8pPr>
            <a:lvl9pPr marL="2743200" indent="0" rtl="0">
              <a:spcBef>
                <a:spcPts val="0"/>
              </a:spcBef>
              <a:buFont typeface="Calibri"/>
              <a:buNone/>
              <a:defRPr/>
            </a:lvl9pPr>
          </a:lstStyle>
          <a:p>
            <a:endParaRPr/>
          </a:p>
        </p:txBody>
      </p:sp>
      <p:sp>
        <p:nvSpPr>
          <p:cNvPr id="79" name="Shape 79"/>
          <p:cNvSpPr txBox="1">
            <a:spLocks noGrp="1"/>
          </p:cNvSpPr>
          <p:nvPr>
            <p:ph type="body" idx="4"/>
          </p:nvPr>
        </p:nvSpPr>
        <p:spPr>
          <a:xfrm>
            <a:off x="4629150" y="1806789"/>
            <a:ext cx="3887390" cy="3199373"/>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8" indent="-192087" algn="l" rtl="0">
              <a:lnSpc>
                <a:spcPct val="90000"/>
              </a:lnSpc>
              <a:spcBef>
                <a:spcPts val="480"/>
              </a:spcBef>
              <a:buClr>
                <a:schemeClr val="dk1"/>
              </a:buClr>
              <a:buFont typeface="Calibri"/>
              <a:buChar char="•"/>
              <a:defRPr/>
            </a:lvl3pPr>
            <a:lvl4pPr marL="1604963" indent="-195262" algn="l" rtl="0">
              <a:lnSpc>
                <a:spcPct val="90000"/>
              </a:lnSpc>
              <a:spcBef>
                <a:spcPts val="480"/>
              </a:spcBef>
              <a:buClr>
                <a:schemeClr val="dk1"/>
              </a:buClr>
              <a:buFont typeface="Calibri"/>
              <a:buChar char="•"/>
              <a:defRPr/>
            </a:lvl4pPr>
            <a:lvl5pPr marL="1941513" indent="-188913"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1" indent="-114181" algn="l" rtl="0">
              <a:spcBef>
                <a:spcPts val="400"/>
              </a:spcBef>
              <a:buClr>
                <a:schemeClr val="dk1"/>
              </a:buClr>
              <a:buFont typeface="Arial"/>
              <a:buChar char="•"/>
              <a:defRPr/>
            </a:lvl7pPr>
            <a:lvl8pPr marL="3428863" indent="-114163"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80" name="Shape 80"/>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81" name="Shape 81"/>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SzPct val="25000"/>
            </a:pPr>
            <a:fld id="{00000000-1234-1234-1234-123412341234}" type="slidenum">
              <a:rPr lang="en-US">
                <a:solidFill>
                  <a:srgbClr val="FFFFFF"/>
                </a:solidFill>
              </a:rPr>
              <a:pPr>
                <a:buSzPct val="25000"/>
              </a:pPr>
              <a:t>‹#›</a:t>
            </a:fld>
            <a:endParaRPr lang="en-US" dirty="0">
              <a:solidFill>
                <a:srgbClr val="FFFFFF"/>
              </a:solidFill>
            </a:endParaRPr>
          </a:p>
        </p:txBody>
      </p:sp>
    </p:spTree>
    <p:extLst>
      <p:ext uri="{BB962C8B-B14F-4D97-AF65-F5344CB8AC3E}">
        <p14:creationId xmlns:p14="http://schemas.microsoft.com/office/powerpoint/2010/main" val="23851669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84047" y="987425"/>
            <a:ext cx="3017519" cy="13715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4" name="Shape 84"/>
          <p:cNvSpPr txBox="1">
            <a:spLocks noGrp="1"/>
          </p:cNvSpPr>
          <p:nvPr>
            <p:ph type="body" idx="1"/>
          </p:nvPr>
        </p:nvSpPr>
        <p:spPr>
          <a:xfrm>
            <a:off x="3887391" y="987425"/>
            <a:ext cx="4629150" cy="458403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5" name="Shape 85"/>
          <p:cNvSpPr txBox="1">
            <a:spLocks noGrp="1"/>
          </p:cNvSpPr>
          <p:nvPr>
            <p:ph type="body" idx="2"/>
          </p:nvPr>
        </p:nvSpPr>
        <p:spPr>
          <a:xfrm>
            <a:off x="384047" y="2487836"/>
            <a:ext cx="3017519" cy="3083623"/>
          </a:xfrm>
          <a:prstGeom prst="rect">
            <a:avLst/>
          </a:prstGeom>
          <a:noFill/>
          <a:ln>
            <a:noFill/>
          </a:ln>
        </p:spPr>
        <p:txBody>
          <a:bodyPr lIns="91425" tIns="91425" rIns="91425" bIns="91425" anchor="t" anchorCtr="0"/>
          <a:lstStyle>
            <a:lvl1pPr marL="0" indent="0" rtl="0">
              <a:spcBef>
                <a:spcPts val="0"/>
              </a:spcBef>
              <a:buFont typeface="Calibri"/>
              <a:buNone/>
              <a:defRPr/>
            </a:lvl1pPr>
            <a:lvl2pPr marL="342900" indent="0" rtl="0">
              <a:spcBef>
                <a:spcPts val="0"/>
              </a:spcBef>
              <a:buFont typeface="Calibri"/>
              <a:buNone/>
              <a:defRPr/>
            </a:lvl2pPr>
            <a:lvl3pPr marL="685800" indent="0" rtl="0">
              <a:spcBef>
                <a:spcPts val="0"/>
              </a:spcBef>
              <a:buFont typeface="Calibri"/>
              <a:buNone/>
              <a:defRPr/>
            </a:lvl3pPr>
            <a:lvl4pPr marL="1028700" indent="0" rtl="0">
              <a:spcBef>
                <a:spcPts val="0"/>
              </a:spcBef>
              <a:buFont typeface="Calibri"/>
              <a:buNone/>
              <a:defRPr/>
            </a:lvl4pPr>
            <a:lvl5pPr marL="1371600" indent="0" rtl="0">
              <a:spcBef>
                <a:spcPts val="0"/>
              </a:spcBef>
              <a:buFont typeface="Calibri"/>
              <a:buNone/>
              <a:defRPr/>
            </a:lvl5pPr>
            <a:lvl6pPr marL="1714500" indent="0" rtl="0">
              <a:spcBef>
                <a:spcPts val="0"/>
              </a:spcBef>
              <a:buFont typeface="Calibri"/>
              <a:buNone/>
              <a:defRPr/>
            </a:lvl6pPr>
            <a:lvl7pPr marL="2057400" indent="0" rtl="0">
              <a:spcBef>
                <a:spcPts val="0"/>
              </a:spcBef>
              <a:buFont typeface="Calibri"/>
              <a:buNone/>
              <a:defRPr/>
            </a:lvl7pPr>
            <a:lvl8pPr marL="2400300" indent="0" rtl="0">
              <a:spcBef>
                <a:spcPts val="0"/>
              </a:spcBef>
              <a:buFont typeface="Calibri"/>
              <a:buNone/>
              <a:defRPr/>
            </a:lvl8pPr>
            <a:lvl9pPr marL="2743200" indent="0" rtl="0">
              <a:spcBef>
                <a:spcPts val="0"/>
              </a:spcBef>
              <a:buFont typeface="Calibri"/>
              <a:buNone/>
              <a:defRPr/>
            </a:lvl9pPr>
          </a:lstStyle>
          <a:p>
            <a:endParaRPr/>
          </a:p>
        </p:txBody>
      </p:sp>
      <p:sp>
        <p:nvSpPr>
          <p:cNvPr id="86" name="Shape 86"/>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87" name="Shape 87"/>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SzPct val="25000"/>
            </a:pPr>
            <a:fld id="{00000000-1234-1234-1234-123412341234}" type="slidenum">
              <a:rPr lang="en-US">
                <a:solidFill>
                  <a:srgbClr val="FFFFFF"/>
                </a:solidFill>
              </a:rPr>
              <a:pPr>
                <a:buSzPct val="25000"/>
              </a:pPr>
              <a:t>‹#›</a:t>
            </a:fld>
            <a:endParaRPr lang="en-US" dirty="0">
              <a:solidFill>
                <a:srgbClr val="FFFFFF"/>
              </a:solidFill>
            </a:endParaRPr>
          </a:p>
        </p:txBody>
      </p:sp>
    </p:spTree>
    <p:extLst>
      <p:ext uri="{BB962C8B-B14F-4D97-AF65-F5344CB8AC3E}">
        <p14:creationId xmlns:p14="http://schemas.microsoft.com/office/powerpoint/2010/main" val="620935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7"/>
        <p:cNvGrpSpPr/>
        <p:nvPr/>
      </p:nvGrpSpPr>
      <p:grpSpPr>
        <a:xfrm>
          <a:off x="0" y="0"/>
          <a:ext cx="0" cy="0"/>
          <a:chOff x="0" y="0"/>
          <a:chExt cx="0" cy="0"/>
        </a:xfrm>
      </p:grpSpPr>
      <p:sp>
        <p:nvSpPr>
          <p:cNvPr id="28" name="Shape 28"/>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29" name="Shape 29"/>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marL="0" lvl="0" indent="0">
              <a:spcBef>
                <a:spcPts val="0"/>
              </a:spcBef>
              <a:buSzPct val="25000"/>
              <a:buNone/>
            </a:pPr>
            <a:fld id="{00000000-1234-1234-1234-123412341234}" type="slidenum">
              <a:rPr lang="en-US"/>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84047" y="859571"/>
            <a:ext cx="3017519" cy="13715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90" name="Shape 90"/>
          <p:cNvPicPr preferRelativeResize="0">
            <a:picLocks noGrp="1"/>
          </p:cNvPicPr>
          <p:nvPr>
            <p:ph type="pic" idx="2"/>
          </p:nvPr>
        </p:nvPicPr>
        <p:blipFill/>
        <p:spPr>
          <a:xfrm>
            <a:off x="3886200" y="859571"/>
            <a:ext cx="4629150" cy="4924540"/>
          </a:xfrm>
          <a:prstGeom prst="rect">
            <a:avLst/>
          </a:prstGeom>
          <a:blipFill rotWithShape="1">
            <a:blip r:embed="rId2">
              <a:alphaModFix/>
            </a:blip>
            <a:stretch>
              <a:fillRect/>
            </a:stretch>
          </a:blipFill>
          <a:ln>
            <a:noFill/>
          </a:ln>
        </p:spPr>
      </p:pic>
      <p:sp>
        <p:nvSpPr>
          <p:cNvPr id="91" name="Shape 91"/>
          <p:cNvSpPr txBox="1">
            <a:spLocks noGrp="1"/>
          </p:cNvSpPr>
          <p:nvPr>
            <p:ph type="body" idx="1"/>
          </p:nvPr>
        </p:nvSpPr>
        <p:spPr>
          <a:xfrm>
            <a:off x="384047" y="2344478"/>
            <a:ext cx="3017519" cy="3383280"/>
          </a:xfrm>
          <a:prstGeom prst="rect">
            <a:avLst/>
          </a:prstGeom>
          <a:noFill/>
          <a:ln>
            <a:noFill/>
          </a:ln>
        </p:spPr>
        <p:txBody>
          <a:bodyPr lIns="91425" tIns="91425" rIns="91425" bIns="91425" anchor="t" anchorCtr="0"/>
          <a:lstStyle>
            <a:lvl1pPr marL="0" indent="0" rtl="0">
              <a:spcBef>
                <a:spcPts val="0"/>
              </a:spcBef>
              <a:buFont typeface="Calibri"/>
              <a:buNone/>
              <a:defRPr/>
            </a:lvl1pPr>
            <a:lvl2pPr marL="342900" indent="0" rtl="0">
              <a:spcBef>
                <a:spcPts val="0"/>
              </a:spcBef>
              <a:buFont typeface="Calibri"/>
              <a:buNone/>
              <a:defRPr/>
            </a:lvl2pPr>
            <a:lvl3pPr marL="685800" indent="0" rtl="0">
              <a:spcBef>
                <a:spcPts val="0"/>
              </a:spcBef>
              <a:buFont typeface="Calibri"/>
              <a:buNone/>
              <a:defRPr/>
            </a:lvl3pPr>
            <a:lvl4pPr marL="1028700" indent="0" rtl="0">
              <a:spcBef>
                <a:spcPts val="0"/>
              </a:spcBef>
              <a:buFont typeface="Calibri"/>
              <a:buNone/>
              <a:defRPr/>
            </a:lvl4pPr>
            <a:lvl5pPr marL="1371600" indent="0" rtl="0">
              <a:spcBef>
                <a:spcPts val="0"/>
              </a:spcBef>
              <a:buFont typeface="Calibri"/>
              <a:buNone/>
              <a:defRPr/>
            </a:lvl5pPr>
            <a:lvl6pPr marL="1714500" indent="0" rtl="0">
              <a:spcBef>
                <a:spcPts val="0"/>
              </a:spcBef>
              <a:buFont typeface="Calibri"/>
              <a:buNone/>
              <a:defRPr/>
            </a:lvl6pPr>
            <a:lvl7pPr marL="2057400" indent="0" rtl="0">
              <a:spcBef>
                <a:spcPts val="0"/>
              </a:spcBef>
              <a:buFont typeface="Calibri"/>
              <a:buNone/>
              <a:defRPr/>
            </a:lvl7pPr>
            <a:lvl8pPr marL="2400300" indent="0" rtl="0">
              <a:spcBef>
                <a:spcPts val="0"/>
              </a:spcBef>
              <a:buFont typeface="Calibri"/>
              <a:buNone/>
              <a:defRPr/>
            </a:lvl8pPr>
            <a:lvl9pPr marL="2743200" indent="0" rtl="0">
              <a:spcBef>
                <a:spcPts val="0"/>
              </a:spcBef>
              <a:buFont typeface="Calibri"/>
              <a:buNone/>
              <a:defRPr/>
            </a:lvl9pPr>
          </a:lstStyle>
          <a:p>
            <a:endParaRPr/>
          </a:p>
        </p:txBody>
      </p:sp>
      <p:sp>
        <p:nvSpPr>
          <p:cNvPr id="92" name="Shape 92"/>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93" name="Shape 93"/>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SzPct val="25000"/>
            </a:pPr>
            <a:fld id="{00000000-1234-1234-1234-123412341234}" type="slidenum">
              <a:rPr lang="en-US">
                <a:solidFill>
                  <a:srgbClr val="FFFFFF"/>
                </a:solidFill>
              </a:rPr>
              <a:pPr>
                <a:buSzPct val="25000"/>
              </a:pPr>
              <a:t>‹#›</a:t>
            </a:fld>
            <a:endParaRPr lang="en-US" dirty="0">
              <a:solidFill>
                <a:srgbClr val="FFFFFF"/>
              </a:solidFill>
            </a:endParaRPr>
          </a:p>
        </p:txBody>
      </p:sp>
    </p:spTree>
    <p:extLst>
      <p:ext uri="{BB962C8B-B14F-4D97-AF65-F5344CB8AC3E}">
        <p14:creationId xmlns:p14="http://schemas.microsoft.com/office/powerpoint/2010/main" val="5811767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Contact Slide">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457200" y="1447800"/>
            <a:ext cx="4040187" cy="457200"/>
          </a:xfrm>
          <a:prstGeom prst="rect">
            <a:avLst/>
          </a:prstGeom>
          <a:noFill/>
          <a:ln>
            <a:noFill/>
          </a:ln>
        </p:spPr>
        <p:txBody>
          <a:bodyPr lIns="91425" tIns="91425" rIns="91425" bIns="91425" anchor="b" anchorCtr="0"/>
          <a:lstStyle>
            <a:lvl1pPr marL="0" indent="0" rtl="0">
              <a:spcBef>
                <a:spcPts val="0"/>
              </a:spcBef>
              <a:buClr>
                <a:srgbClr val="F78E20"/>
              </a:buClr>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96" name="Shape 96"/>
          <p:cNvSpPr txBox="1">
            <a:spLocks noGrp="1"/>
          </p:cNvSpPr>
          <p:nvPr>
            <p:ph type="body" idx="2"/>
          </p:nvPr>
        </p:nvSpPr>
        <p:spPr>
          <a:xfrm>
            <a:off x="457200" y="1913625"/>
            <a:ext cx="4040187" cy="1341437"/>
          </a:xfrm>
          <a:prstGeom prst="rect">
            <a:avLst/>
          </a:prstGeom>
          <a:noFill/>
          <a:ln>
            <a:noFill/>
          </a:ln>
        </p:spPr>
        <p:txBody>
          <a:bodyPr lIns="91425" tIns="91425" rIns="91425" bIns="91425" anchor="t" anchorCtr="0"/>
          <a:lstStyle>
            <a:lvl1pPr marL="0" indent="0" rtl="0">
              <a:spcBef>
                <a:spcPts val="0"/>
              </a:spcBef>
              <a:buFont typeface="Calibri"/>
              <a:buNone/>
              <a:defRPr/>
            </a:lvl1pPr>
            <a:lvl2pPr marL="0" indent="0" rtl="0">
              <a:spcBef>
                <a:spcPts val="0"/>
              </a:spcBef>
              <a:buFont typeface="Calibri"/>
              <a:buNone/>
              <a:defRPr/>
            </a:lvl2pPr>
            <a:lvl3pPr marL="0" indent="0" rtl="0">
              <a:spcBef>
                <a:spcPts val="0"/>
              </a:spcBef>
              <a:buFont typeface="Calibri"/>
              <a:buNone/>
              <a:defRPr/>
            </a:lvl3pPr>
            <a:lvl4pPr marL="0" indent="0" rtl="0">
              <a:spcBef>
                <a:spcPts val="0"/>
              </a:spcBef>
              <a:buFont typeface="Calibri"/>
              <a:buNone/>
              <a:defRPr/>
            </a:lvl4pPr>
            <a:lvl5pPr marL="0" indent="0" rtl="0">
              <a:spcBef>
                <a:spcPts val="0"/>
              </a:spcBef>
              <a:buFont typeface="Calibri"/>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7" name="Shape 97"/>
          <p:cNvSpPr txBox="1">
            <a:spLocks noGrp="1"/>
          </p:cNvSpPr>
          <p:nvPr>
            <p:ph type="body" idx="3"/>
          </p:nvPr>
        </p:nvSpPr>
        <p:spPr>
          <a:xfrm>
            <a:off x="4645025" y="1447800"/>
            <a:ext cx="4041774" cy="457200"/>
          </a:xfrm>
          <a:prstGeom prst="rect">
            <a:avLst/>
          </a:prstGeom>
          <a:noFill/>
          <a:ln>
            <a:noFill/>
          </a:ln>
        </p:spPr>
        <p:txBody>
          <a:bodyPr lIns="91425" tIns="91425" rIns="91425" bIns="91425" anchor="b" anchorCtr="0"/>
          <a:lstStyle>
            <a:lvl1pPr marL="0" indent="0" rtl="0">
              <a:spcBef>
                <a:spcPts val="0"/>
              </a:spcBef>
              <a:buClr>
                <a:srgbClr val="F78E20"/>
              </a:buClr>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98" name="Shape 98"/>
          <p:cNvSpPr txBox="1">
            <a:spLocks noGrp="1"/>
          </p:cNvSpPr>
          <p:nvPr>
            <p:ph type="body" idx="4"/>
          </p:nvPr>
        </p:nvSpPr>
        <p:spPr>
          <a:xfrm>
            <a:off x="4645025" y="1913625"/>
            <a:ext cx="4041774" cy="1341437"/>
          </a:xfrm>
          <a:prstGeom prst="rect">
            <a:avLst/>
          </a:prstGeom>
          <a:noFill/>
          <a:ln>
            <a:noFill/>
          </a:ln>
        </p:spPr>
        <p:txBody>
          <a:bodyPr lIns="91425" tIns="91425" rIns="91425" bIns="91425" anchor="t" anchorCtr="0"/>
          <a:lstStyle>
            <a:lvl1pPr marL="0" indent="0" rtl="0">
              <a:spcBef>
                <a:spcPts val="0"/>
              </a:spcBef>
              <a:buFont typeface="Calibri"/>
              <a:buNone/>
              <a:defRPr/>
            </a:lvl1pPr>
            <a:lvl2pPr marL="0" indent="0" rtl="0">
              <a:spcBef>
                <a:spcPts val="0"/>
              </a:spcBef>
              <a:buFont typeface="Calibri"/>
              <a:buNone/>
              <a:defRPr/>
            </a:lvl2pPr>
            <a:lvl3pPr marL="0" indent="0" rtl="0">
              <a:spcBef>
                <a:spcPts val="0"/>
              </a:spcBef>
              <a:buFont typeface="Calibri"/>
              <a:buNone/>
              <a:defRPr/>
            </a:lvl3pPr>
            <a:lvl4pPr marL="0" indent="0" rtl="0">
              <a:spcBef>
                <a:spcPts val="0"/>
              </a:spcBef>
              <a:buFont typeface="Calibri"/>
              <a:buNone/>
              <a:defRPr/>
            </a:lvl4pPr>
            <a:lvl5pPr marL="0" indent="0" rtl="0">
              <a:spcBef>
                <a:spcPts val="0"/>
              </a:spcBef>
              <a:buFont typeface="Calibri"/>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9" name="Shape 99"/>
          <p:cNvSpPr txBox="1">
            <a:spLocks noGrp="1"/>
          </p:cNvSpPr>
          <p:nvPr>
            <p:ph type="body" idx="5"/>
          </p:nvPr>
        </p:nvSpPr>
        <p:spPr>
          <a:xfrm>
            <a:off x="457200" y="3526735"/>
            <a:ext cx="4040187" cy="457200"/>
          </a:xfrm>
          <a:prstGeom prst="rect">
            <a:avLst/>
          </a:prstGeom>
          <a:noFill/>
          <a:ln>
            <a:noFill/>
          </a:ln>
        </p:spPr>
        <p:txBody>
          <a:bodyPr lIns="91425" tIns="91425" rIns="91425" bIns="91425" anchor="b" anchorCtr="0"/>
          <a:lstStyle>
            <a:lvl1pPr marL="0" indent="0" rtl="0">
              <a:spcBef>
                <a:spcPts val="0"/>
              </a:spcBef>
              <a:buClr>
                <a:srgbClr val="F78E20"/>
              </a:buClr>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100" name="Shape 100"/>
          <p:cNvSpPr txBox="1">
            <a:spLocks noGrp="1"/>
          </p:cNvSpPr>
          <p:nvPr>
            <p:ph type="body" idx="6"/>
          </p:nvPr>
        </p:nvSpPr>
        <p:spPr>
          <a:xfrm>
            <a:off x="457200" y="3992562"/>
            <a:ext cx="4040187" cy="1341437"/>
          </a:xfrm>
          <a:prstGeom prst="rect">
            <a:avLst/>
          </a:prstGeom>
          <a:noFill/>
          <a:ln>
            <a:noFill/>
          </a:ln>
        </p:spPr>
        <p:txBody>
          <a:bodyPr lIns="91425" tIns="91425" rIns="91425" bIns="91425" anchor="t" anchorCtr="0"/>
          <a:lstStyle>
            <a:lvl1pPr marL="0" indent="0" rtl="0">
              <a:spcBef>
                <a:spcPts val="0"/>
              </a:spcBef>
              <a:buFont typeface="Calibri"/>
              <a:buNone/>
              <a:defRPr/>
            </a:lvl1pPr>
            <a:lvl2pPr marL="0" indent="0" rtl="0">
              <a:spcBef>
                <a:spcPts val="0"/>
              </a:spcBef>
              <a:buFont typeface="Calibri"/>
              <a:buNone/>
              <a:defRPr/>
            </a:lvl2pPr>
            <a:lvl3pPr marL="0" indent="0" rtl="0">
              <a:spcBef>
                <a:spcPts val="0"/>
              </a:spcBef>
              <a:buFont typeface="Calibri"/>
              <a:buNone/>
              <a:defRPr/>
            </a:lvl3pPr>
            <a:lvl4pPr marL="0" indent="0" rtl="0">
              <a:spcBef>
                <a:spcPts val="0"/>
              </a:spcBef>
              <a:buFont typeface="Calibri"/>
              <a:buNone/>
              <a:defRPr/>
            </a:lvl4pPr>
            <a:lvl5pPr marL="0" indent="0" rtl="0">
              <a:spcBef>
                <a:spcPts val="0"/>
              </a:spcBef>
              <a:buFont typeface="Calibri"/>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1" name="Shape 101"/>
          <p:cNvSpPr txBox="1">
            <a:spLocks noGrp="1"/>
          </p:cNvSpPr>
          <p:nvPr>
            <p:ph type="body" idx="7"/>
          </p:nvPr>
        </p:nvSpPr>
        <p:spPr>
          <a:xfrm>
            <a:off x="4645025" y="3526735"/>
            <a:ext cx="4041774" cy="457200"/>
          </a:xfrm>
          <a:prstGeom prst="rect">
            <a:avLst/>
          </a:prstGeom>
          <a:noFill/>
          <a:ln>
            <a:noFill/>
          </a:ln>
        </p:spPr>
        <p:txBody>
          <a:bodyPr lIns="91425" tIns="91425" rIns="91425" bIns="91425" anchor="b" anchorCtr="0"/>
          <a:lstStyle>
            <a:lvl1pPr marL="0" indent="0" rtl="0">
              <a:spcBef>
                <a:spcPts val="0"/>
              </a:spcBef>
              <a:buClr>
                <a:srgbClr val="F78E20"/>
              </a:buClr>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102" name="Shape 102"/>
          <p:cNvSpPr txBox="1">
            <a:spLocks noGrp="1"/>
          </p:cNvSpPr>
          <p:nvPr>
            <p:ph type="body" idx="8"/>
          </p:nvPr>
        </p:nvSpPr>
        <p:spPr>
          <a:xfrm>
            <a:off x="4645025" y="3992562"/>
            <a:ext cx="4041774" cy="1341437"/>
          </a:xfrm>
          <a:prstGeom prst="rect">
            <a:avLst/>
          </a:prstGeom>
          <a:noFill/>
          <a:ln>
            <a:noFill/>
          </a:ln>
        </p:spPr>
        <p:txBody>
          <a:bodyPr lIns="91425" tIns="91425" rIns="91425" bIns="91425" anchor="t" anchorCtr="0"/>
          <a:lstStyle>
            <a:lvl1pPr marL="0" indent="0" rtl="0">
              <a:spcBef>
                <a:spcPts val="0"/>
              </a:spcBef>
              <a:buFont typeface="Calibri"/>
              <a:buNone/>
              <a:defRPr/>
            </a:lvl1pPr>
            <a:lvl2pPr marL="0" indent="0" rtl="0">
              <a:spcBef>
                <a:spcPts val="0"/>
              </a:spcBef>
              <a:buFont typeface="Calibri"/>
              <a:buNone/>
              <a:defRPr/>
            </a:lvl2pPr>
            <a:lvl3pPr marL="0" indent="0" rtl="0">
              <a:spcBef>
                <a:spcPts val="0"/>
              </a:spcBef>
              <a:buFont typeface="Calibri"/>
              <a:buNone/>
              <a:defRPr/>
            </a:lvl3pPr>
            <a:lvl4pPr marL="0" indent="0" rtl="0">
              <a:spcBef>
                <a:spcPts val="0"/>
              </a:spcBef>
              <a:buFont typeface="Calibri"/>
              <a:buNone/>
              <a:defRPr/>
            </a:lvl4pPr>
            <a:lvl5pPr marL="0" indent="0" rtl="0">
              <a:spcBef>
                <a:spcPts val="0"/>
              </a:spcBef>
              <a:buFont typeface="Calibri"/>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3" name="Shape 103"/>
          <p:cNvSpPr txBox="1">
            <a:spLocks noGrp="1"/>
          </p:cNvSpPr>
          <p:nvPr>
            <p:ph type="title"/>
          </p:nvPr>
        </p:nvSpPr>
        <p:spPr>
          <a:xfrm>
            <a:off x="384047" y="228600"/>
            <a:ext cx="8229600" cy="66479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4" name="Shape 104"/>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105" name="Shape 105"/>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SzPct val="25000"/>
            </a:pPr>
            <a:fld id="{00000000-1234-1234-1234-123412341234}" type="slidenum">
              <a:rPr lang="en-US">
                <a:solidFill>
                  <a:srgbClr val="FFFFFF"/>
                </a:solidFill>
              </a:rPr>
              <a:pPr>
                <a:buSzPct val="25000"/>
              </a:pPr>
              <a:t>‹#›</a:t>
            </a:fld>
            <a:endParaRPr lang="en-US" dirty="0">
              <a:solidFill>
                <a:srgbClr val="FFFFFF"/>
              </a:solidFill>
            </a:endParaRPr>
          </a:p>
        </p:txBody>
      </p:sp>
    </p:spTree>
    <p:extLst>
      <p:ext uri="{BB962C8B-B14F-4D97-AF65-F5344CB8AC3E}">
        <p14:creationId xmlns:p14="http://schemas.microsoft.com/office/powerpoint/2010/main" val="23199459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Shape 106"/>
        <p:cNvGrpSpPr/>
        <p:nvPr/>
      </p:nvGrpSpPr>
      <p:grpSpPr>
        <a:xfrm>
          <a:off x="0" y="0"/>
          <a:ext cx="0" cy="0"/>
          <a:chOff x="0" y="0"/>
          <a:chExt cx="0" cy="0"/>
        </a:xfrm>
      </p:grpSpPr>
      <p:pic>
        <p:nvPicPr>
          <p:cNvPr id="107" name="Shape 10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08" name="Shape 108"/>
          <p:cNvSpPr txBox="1">
            <a:spLocks noGrp="1"/>
          </p:cNvSpPr>
          <p:nvPr>
            <p:ph type="body" idx="1"/>
          </p:nvPr>
        </p:nvSpPr>
        <p:spPr>
          <a:xfrm>
            <a:off x="457200" y="1828800"/>
            <a:ext cx="8229600" cy="35052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9" name="Shape 109"/>
          <p:cNvSpPr txBox="1">
            <a:spLocks noGrp="1"/>
          </p:cNvSpPr>
          <p:nvPr>
            <p:ph type="title"/>
          </p:nvPr>
        </p:nvSpPr>
        <p:spPr>
          <a:xfrm>
            <a:off x="457200" y="533400"/>
            <a:ext cx="6858000" cy="8381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0" name="Shape 110"/>
          <p:cNvSpPr txBox="1">
            <a:spLocks noGrp="1"/>
          </p:cNvSpPr>
          <p:nvPr>
            <p:ph type="ftr" idx="11"/>
          </p:nvPr>
        </p:nvSpPr>
        <p:spPr>
          <a:xfrm>
            <a:off x="5638800" y="6019800"/>
            <a:ext cx="2057400" cy="365125"/>
          </a:xfrm>
          <a:prstGeom prst="rect">
            <a:avLst/>
          </a:prstGeom>
          <a:blipFill rotWithShape="1">
            <a:blip r:embed="rId3">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111" name="Shape 111"/>
          <p:cNvSpPr txBox="1">
            <a:spLocks noGrp="1"/>
          </p:cNvSpPr>
          <p:nvPr>
            <p:ph type="sldNum" idx="12"/>
          </p:nvPr>
        </p:nvSpPr>
        <p:spPr>
          <a:xfrm>
            <a:off x="7772400" y="6019800"/>
            <a:ext cx="914400" cy="365125"/>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SzPct val="25000"/>
            </a:pPr>
            <a:fld id="{00000000-1234-1234-1234-123412341234}" type="slidenum">
              <a:rPr lang="en-US">
                <a:solidFill>
                  <a:srgbClr val="FFFFFF"/>
                </a:solidFill>
              </a:rPr>
              <a:pPr>
                <a:buSzPct val="25000"/>
              </a:pPr>
              <a:t>‹#›</a:t>
            </a:fld>
            <a:endParaRPr lang="en-US" dirty="0">
              <a:solidFill>
                <a:srgbClr val="FFFFFF"/>
              </a:solidFill>
            </a:endParaRPr>
          </a:p>
        </p:txBody>
      </p:sp>
    </p:spTree>
    <p:extLst>
      <p:ext uri="{BB962C8B-B14F-4D97-AF65-F5344CB8AC3E}">
        <p14:creationId xmlns:p14="http://schemas.microsoft.com/office/powerpoint/2010/main" val="35503232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568404"/>
            <a:ext cx="8229600" cy="849432"/>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4" name="Shape 114"/>
          <p:cNvSpPr txBox="1">
            <a:spLocks noGrp="1"/>
          </p:cNvSpPr>
          <p:nvPr>
            <p:ph type="body" idx="1"/>
          </p:nvPr>
        </p:nvSpPr>
        <p:spPr>
          <a:xfrm>
            <a:off x="457200" y="1600200"/>
            <a:ext cx="8229600" cy="62783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5" name="Shape 115"/>
          <p:cNvSpPr txBox="1">
            <a:spLocks noGrp="1"/>
          </p:cNvSpPr>
          <p:nvPr>
            <p:ph type="sldNum" idx="12"/>
          </p:nvPr>
        </p:nvSpPr>
        <p:spPr>
          <a:xfrm>
            <a:off x="8556792" y="6333132"/>
            <a:ext cx="548699" cy="524799"/>
          </a:xfrm>
          <a:prstGeom prst="rect">
            <a:avLst/>
          </a:prstGeom>
          <a:noFill/>
          <a:ln>
            <a:noFill/>
          </a:ln>
        </p:spPr>
        <p:txBody>
          <a:bodyPr lIns="91425" tIns="91425" rIns="91425" bIns="91425"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Clr>
                <a:srgbClr val="FFFFFF"/>
              </a:buClr>
              <a:buSzPct val="25000"/>
              <a:buFont typeface="Times New Roman"/>
              <a:buNone/>
            </a:pPr>
            <a:fld id="{00000000-1234-1234-1234-123412341234}" type="slidenum">
              <a:rPr lang="en-US">
                <a:solidFill>
                  <a:srgbClr val="FFFFFF"/>
                </a:solidFill>
              </a:rPr>
              <a:pPr>
                <a:buClr>
                  <a:srgbClr val="FFFFFF"/>
                </a:buClr>
                <a:buSzPct val="25000"/>
                <a:buFont typeface="Times New Roman"/>
                <a:buNone/>
              </a:pPr>
              <a:t>‹#›</a:t>
            </a:fld>
            <a:endParaRPr lang="en-US" dirty="0">
              <a:solidFill>
                <a:srgbClr val="FFFFFF"/>
              </a:solidFill>
            </a:endParaRPr>
          </a:p>
        </p:txBody>
      </p:sp>
    </p:spTree>
    <p:extLst>
      <p:ext uri="{BB962C8B-B14F-4D97-AF65-F5344CB8AC3E}">
        <p14:creationId xmlns:p14="http://schemas.microsoft.com/office/powerpoint/2010/main" val="12176938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Caption">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457200" y="5875078"/>
            <a:ext cx="8229600" cy="433935"/>
          </a:xfrm>
          <a:prstGeom prst="rect">
            <a:avLst/>
          </a:prstGeom>
          <a:noFill/>
          <a:ln>
            <a:noFill/>
          </a:ln>
        </p:spPr>
        <p:txBody>
          <a:bodyPr lIns="91425" tIns="91425" rIns="91425" bIns="91425" anchor="t" anchorCtr="0"/>
          <a:lstStyle>
            <a:lvl1pPr algn="ctr" rtl="0">
              <a:spcBef>
                <a:spcPts val="0"/>
              </a:spcBef>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8" name="Shape 118"/>
          <p:cNvSpPr txBox="1">
            <a:spLocks noGrp="1"/>
          </p:cNvSpPr>
          <p:nvPr>
            <p:ph type="sldNum" idx="12"/>
          </p:nvPr>
        </p:nvSpPr>
        <p:spPr>
          <a:xfrm>
            <a:off x="8556792" y="6333132"/>
            <a:ext cx="548699" cy="524799"/>
          </a:xfrm>
          <a:prstGeom prst="rect">
            <a:avLst/>
          </a:prstGeom>
          <a:noFill/>
          <a:ln>
            <a:noFill/>
          </a:ln>
        </p:spPr>
        <p:txBody>
          <a:bodyPr lIns="91425" tIns="91425" rIns="91425" bIns="91425"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Clr>
                <a:srgbClr val="FFFFFF"/>
              </a:buClr>
              <a:buSzPct val="25000"/>
              <a:buFont typeface="Times New Roman"/>
              <a:buNone/>
            </a:pPr>
            <a:fld id="{00000000-1234-1234-1234-123412341234}" type="slidenum">
              <a:rPr lang="en-US">
                <a:solidFill>
                  <a:srgbClr val="FFFFFF"/>
                </a:solidFill>
              </a:rPr>
              <a:pPr>
                <a:buClr>
                  <a:srgbClr val="FFFFFF"/>
                </a:buClr>
                <a:buSzPct val="25000"/>
                <a:buFont typeface="Times New Roman"/>
                <a:buNone/>
              </a:pPr>
              <a:t>‹#›</a:t>
            </a:fld>
            <a:endParaRPr lang="en-US" dirty="0">
              <a:solidFill>
                <a:srgbClr val="FFFFFF"/>
              </a:solidFill>
            </a:endParaRPr>
          </a:p>
        </p:txBody>
      </p:sp>
    </p:spTree>
    <p:extLst>
      <p:ext uri="{BB962C8B-B14F-4D97-AF65-F5344CB8AC3E}">
        <p14:creationId xmlns:p14="http://schemas.microsoft.com/office/powerpoint/2010/main" val="27923857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568404"/>
            <a:ext cx="8229600" cy="849432"/>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1" name="Shape 121"/>
          <p:cNvSpPr txBox="1">
            <a:spLocks noGrp="1"/>
          </p:cNvSpPr>
          <p:nvPr>
            <p:ph type="body" idx="1"/>
          </p:nvPr>
        </p:nvSpPr>
        <p:spPr>
          <a:xfrm>
            <a:off x="457200" y="1600200"/>
            <a:ext cx="3994500" cy="62783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2" name="Shape 122"/>
          <p:cNvSpPr txBox="1">
            <a:spLocks noGrp="1"/>
          </p:cNvSpPr>
          <p:nvPr>
            <p:ph type="body" idx="2"/>
          </p:nvPr>
        </p:nvSpPr>
        <p:spPr>
          <a:xfrm>
            <a:off x="4692273" y="1600200"/>
            <a:ext cx="3994500" cy="62783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3" name="Shape 123"/>
          <p:cNvSpPr txBox="1">
            <a:spLocks noGrp="1"/>
          </p:cNvSpPr>
          <p:nvPr>
            <p:ph type="sldNum" idx="12"/>
          </p:nvPr>
        </p:nvSpPr>
        <p:spPr>
          <a:xfrm>
            <a:off x="8556792" y="6333132"/>
            <a:ext cx="548699" cy="524799"/>
          </a:xfrm>
          <a:prstGeom prst="rect">
            <a:avLst/>
          </a:prstGeom>
          <a:noFill/>
          <a:ln>
            <a:noFill/>
          </a:ln>
        </p:spPr>
        <p:txBody>
          <a:bodyPr lIns="91425" tIns="91425" rIns="91425" bIns="91425"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Clr>
                <a:srgbClr val="FFFFFF"/>
              </a:buClr>
              <a:buSzPct val="25000"/>
              <a:buFont typeface="Times New Roman"/>
              <a:buNone/>
            </a:pPr>
            <a:fld id="{00000000-1234-1234-1234-123412341234}" type="slidenum">
              <a:rPr lang="en-US">
                <a:solidFill>
                  <a:srgbClr val="FFFFFF"/>
                </a:solidFill>
              </a:rPr>
              <a:pPr>
                <a:buClr>
                  <a:srgbClr val="FFFFFF"/>
                </a:buClr>
                <a:buSzPct val="25000"/>
                <a:buFont typeface="Times New Roman"/>
                <a:buNone/>
              </a:pPr>
              <a:t>‹#›</a:t>
            </a:fld>
            <a:endParaRPr lang="en-US" dirty="0">
              <a:solidFill>
                <a:srgbClr val="FFFFFF"/>
              </a:solidFill>
            </a:endParaRPr>
          </a:p>
        </p:txBody>
      </p:sp>
    </p:spTree>
    <p:extLst>
      <p:ext uri="{BB962C8B-B14F-4D97-AF65-F5344CB8AC3E}">
        <p14:creationId xmlns:p14="http://schemas.microsoft.com/office/powerpoint/2010/main" val="30542015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685800" y="609600"/>
            <a:ext cx="7772400" cy="1143000"/>
          </a:xfrm>
          <a:prstGeom prst="rect">
            <a:avLst/>
          </a:prstGeom>
          <a:noFill/>
          <a:ln>
            <a:noFill/>
          </a:ln>
        </p:spPr>
        <p:txBody>
          <a:bodyPr lIns="91425" tIns="91425" rIns="91425" bIns="91425" anchor="t" anchorCtr="0"/>
          <a:lstStyle>
            <a:lvl1pPr algn="l" rtl="0">
              <a:lnSpc>
                <a:spcPct val="90000"/>
              </a:lnSpc>
              <a:spcBef>
                <a:spcPts val="0"/>
              </a:spcBef>
              <a:buClr>
                <a:srgbClr val="2E59B0"/>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1" name="Shape 131"/>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7" indent="-192087" algn="l" rtl="0">
              <a:lnSpc>
                <a:spcPct val="90000"/>
              </a:lnSpc>
              <a:spcBef>
                <a:spcPts val="480"/>
              </a:spcBef>
              <a:buClr>
                <a:schemeClr val="dk1"/>
              </a:buClr>
              <a:buFont typeface="Calibri"/>
              <a:buChar char="•"/>
              <a:defRPr/>
            </a:lvl3pPr>
            <a:lvl4pPr marL="1604962" indent="-195262" algn="l" rtl="0">
              <a:lnSpc>
                <a:spcPct val="90000"/>
              </a:lnSpc>
              <a:spcBef>
                <a:spcPts val="480"/>
              </a:spcBef>
              <a:buClr>
                <a:schemeClr val="dk1"/>
              </a:buClr>
              <a:buFont typeface="Calibri"/>
              <a:buChar char="•"/>
              <a:defRPr/>
            </a:lvl4pPr>
            <a:lvl5pPr marL="1941512" indent="-188912"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0" indent="-114180" algn="l" rtl="0">
              <a:spcBef>
                <a:spcPts val="400"/>
              </a:spcBef>
              <a:buClr>
                <a:schemeClr val="dk1"/>
              </a:buClr>
              <a:buFont typeface="Arial"/>
              <a:buChar char="•"/>
              <a:defRPr/>
            </a:lvl7pPr>
            <a:lvl8pPr marL="3428862" indent="-114162"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132" name="Shape 132"/>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7" indent="-192087" algn="l" rtl="0">
              <a:lnSpc>
                <a:spcPct val="90000"/>
              </a:lnSpc>
              <a:spcBef>
                <a:spcPts val="480"/>
              </a:spcBef>
              <a:buClr>
                <a:schemeClr val="dk1"/>
              </a:buClr>
              <a:buFont typeface="Calibri"/>
              <a:buChar char="•"/>
              <a:defRPr/>
            </a:lvl3pPr>
            <a:lvl4pPr marL="1604962" indent="-195262" algn="l" rtl="0">
              <a:lnSpc>
                <a:spcPct val="90000"/>
              </a:lnSpc>
              <a:spcBef>
                <a:spcPts val="480"/>
              </a:spcBef>
              <a:buClr>
                <a:schemeClr val="dk1"/>
              </a:buClr>
              <a:buFont typeface="Calibri"/>
              <a:buChar char="•"/>
              <a:defRPr/>
            </a:lvl4pPr>
            <a:lvl5pPr marL="1941512" indent="-188912"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0" indent="-114180" algn="l" rtl="0">
              <a:spcBef>
                <a:spcPts val="400"/>
              </a:spcBef>
              <a:buClr>
                <a:schemeClr val="dk1"/>
              </a:buClr>
              <a:buFont typeface="Arial"/>
              <a:buChar char="•"/>
              <a:defRPr/>
            </a:lvl7pPr>
            <a:lvl8pPr marL="3428862" indent="-114162"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133" name="Shape 133"/>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spcBef>
                <a:spcPts val="0"/>
              </a:spcBef>
              <a:defRPr/>
            </a:lvl1pPr>
            <a:lvl2pPr marL="457182" marR="0" indent="-12682" algn="l" rtl="0">
              <a:spcBef>
                <a:spcPts val="0"/>
              </a:spcBef>
              <a:defRPr/>
            </a:lvl2pPr>
            <a:lvl3pPr marL="914363" marR="0" indent="-12663" algn="l" rtl="0">
              <a:spcBef>
                <a:spcPts val="0"/>
              </a:spcBef>
              <a:defRPr/>
            </a:lvl3pPr>
            <a:lvl4pPr marL="1371545" marR="0" indent="-12645" algn="l" rtl="0">
              <a:spcBef>
                <a:spcPts val="0"/>
              </a:spcBef>
              <a:defRPr/>
            </a:lvl4pPr>
            <a:lvl5pPr marL="1828726" marR="0" indent="-12626" algn="l" rtl="0">
              <a:spcBef>
                <a:spcPts val="0"/>
              </a:spcBef>
              <a:defRPr/>
            </a:lvl5pPr>
            <a:lvl6pPr marL="2285908" marR="0" indent="-12608" algn="l" rtl="0">
              <a:spcBef>
                <a:spcPts val="0"/>
              </a:spcBef>
              <a:defRPr/>
            </a:lvl6pPr>
            <a:lvl7pPr marL="2743089" marR="0" indent="-12589" algn="l" rtl="0">
              <a:spcBef>
                <a:spcPts val="0"/>
              </a:spcBef>
              <a:defRPr/>
            </a:lvl7pPr>
            <a:lvl8pPr marL="3200271" marR="0" indent="-12571" algn="l" rtl="0">
              <a:spcBef>
                <a:spcPts val="0"/>
              </a:spcBef>
              <a:defRPr/>
            </a:lvl8pPr>
            <a:lvl9pPr marL="3657454" marR="0" indent="-12553" algn="l" rtl="0">
              <a:spcBef>
                <a:spcPts val="0"/>
              </a:spcBef>
              <a:defRPr/>
            </a:lvl9pPr>
          </a:lstStyle>
          <a:p>
            <a:endParaRPr dirty="0"/>
          </a:p>
        </p:txBody>
      </p:sp>
      <p:sp>
        <p:nvSpPr>
          <p:cNvPr id="134" name="Shape 134"/>
          <p:cNvSpPr txBox="1">
            <a:spLocks noGrp="1"/>
          </p:cNvSpPr>
          <p:nvPr>
            <p:ph type="ftr" idx="11"/>
          </p:nvPr>
        </p:nvSpPr>
        <p:spPr>
          <a:xfrm>
            <a:off x="381000" y="6299071"/>
            <a:ext cx="2203800" cy="484500"/>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2" marR="0" indent="-12682" algn="l" rtl="0">
              <a:spcBef>
                <a:spcPts val="0"/>
              </a:spcBef>
              <a:defRPr/>
            </a:lvl2pPr>
            <a:lvl3pPr marL="914363" marR="0" indent="-12663" algn="l" rtl="0">
              <a:spcBef>
                <a:spcPts val="0"/>
              </a:spcBef>
              <a:defRPr/>
            </a:lvl3pPr>
            <a:lvl4pPr marL="1371545" marR="0" indent="-12645" algn="l" rtl="0">
              <a:spcBef>
                <a:spcPts val="0"/>
              </a:spcBef>
              <a:defRPr/>
            </a:lvl4pPr>
            <a:lvl5pPr marL="1828726" marR="0" indent="-12626" algn="l" rtl="0">
              <a:spcBef>
                <a:spcPts val="0"/>
              </a:spcBef>
              <a:defRPr/>
            </a:lvl5pPr>
            <a:lvl6pPr marL="2285908" marR="0" indent="-12608" algn="l" rtl="0">
              <a:spcBef>
                <a:spcPts val="0"/>
              </a:spcBef>
              <a:defRPr/>
            </a:lvl6pPr>
            <a:lvl7pPr marL="2743089" marR="0" indent="-12589" algn="l" rtl="0">
              <a:spcBef>
                <a:spcPts val="0"/>
              </a:spcBef>
              <a:defRPr/>
            </a:lvl7pPr>
            <a:lvl8pPr marL="3200271" marR="0" indent="-12571" algn="l" rtl="0">
              <a:spcBef>
                <a:spcPts val="0"/>
              </a:spcBef>
              <a:defRPr/>
            </a:lvl8pPr>
            <a:lvl9pPr marL="3657454" marR="0" indent="-12553" algn="l" rtl="0">
              <a:spcBef>
                <a:spcPts val="0"/>
              </a:spcBef>
              <a:defRPr/>
            </a:lvl9pPr>
          </a:lstStyle>
          <a:p>
            <a:endParaRPr dirty="0"/>
          </a:p>
        </p:txBody>
      </p:sp>
      <p:sp>
        <p:nvSpPr>
          <p:cNvPr id="135" name="Shape 135"/>
          <p:cNvSpPr txBox="1">
            <a:spLocks noGrp="1"/>
          </p:cNvSpPr>
          <p:nvPr>
            <p:ph type="sldNum" idx="12"/>
          </p:nvPr>
        </p:nvSpPr>
        <p:spPr>
          <a:xfrm>
            <a:off x="7482839" y="6358823"/>
            <a:ext cx="1280099" cy="365099"/>
          </a:xfrm>
          <a:prstGeom prst="rect">
            <a:avLst/>
          </a:prstGeom>
          <a:noFill/>
          <a:ln>
            <a:noFill/>
          </a:ln>
        </p:spPr>
        <p:txBody>
          <a:bodyPr lIns="91425" tIns="45700" rIns="91425" bIns="45700" anchor="ctr" anchorCtr="0">
            <a:noAutofit/>
          </a:bodyPr>
          <a:lstStyle>
            <a:lvl1pPr marL="0" marR="0" indent="0" algn="l" rtl="0">
              <a:spcBef>
                <a:spcPts val="0"/>
              </a:spcBef>
              <a:buNone/>
              <a:defRPr sz="1600" b="0" i="0" u="none" strike="noStrike" cap="none" baseline="0">
                <a:solidFill>
                  <a:srgbClr val="000000"/>
                </a:solidFill>
                <a:latin typeface="Times New Roman"/>
                <a:ea typeface="Times New Roman"/>
                <a:cs typeface="Times New Roman"/>
                <a:sym typeface="Times New Roman"/>
              </a:defRPr>
            </a:lvl1pPr>
          </a:lstStyle>
          <a:p>
            <a:pPr>
              <a:buSzPct val="25000"/>
            </a:pPr>
            <a:fld id="{00000000-1234-1234-1234-123412341234}" type="slidenum">
              <a:rPr lang="en-US"/>
              <a:pPr>
                <a:buSzPct val="25000"/>
              </a:pPr>
              <a:t>‹#›</a:t>
            </a:fld>
            <a:endParaRPr lang="en-US" dirty="0"/>
          </a:p>
        </p:txBody>
      </p:sp>
    </p:spTree>
    <p:extLst>
      <p:ext uri="{BB962C8B-B14F-4D97-AF65-F5344CB8AC3E}">
        <p14:creationId xmlns:p14="http://schemas.microsoft.com/office/powerpoint/2010/main" val="7617754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l" rtl="0">
              <a:lnSpc>
                <a:spcPct val="90000"/>
              </a:lnSpc>
              <a:spcBef>
                <a:spcPts val="0"/>
              </a:spcBef>
              <a:buClr>
                <a:srgbClr val="2E59B0"/>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8" name="Shape 138"/>
          <p:cNvSpPr txBox="1">
            <a:spLocks noGrp="1"/>
          </p:cNvSpPr>
          <p:nvPr>
            <p:ph type="body" idx="1"/>
          </p:nvPr>
        </p:nvSpPr>
        <p:spPr>
          <a:xfrm>
            <a:off x="457200" y="1600200"/>
            <a:ext cx="4038599" cy="2186099"/>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7" indent="-192087" algn="l" rtl="0">
              <a:lnSpc>
                <a:spcPct val="90000"/>
              </a:lnSpc>
              <a:spcBef>
                <a:spcPts val="480"/>
              </a:spcBef>
              <a:buClr>
                <a:schemeClr val="dk1"/>
              </a:buClr>
              <a:buFont typeface="Calibri"/>
              <a:buChar char="•"/>
              <a:defRPr/>
            </a:lvl3pPr>
            <a:lvl4pPr marL="1604962" indent="-195262" algn="l" rtl="0">
              <a:lnSpc>
                <a:spcPct val="90000"/>
              </a:lnSpc>
              <a:spcBef>
                <a:spcPts val="480"/>
              </a:spcBef>
              <a:buClr>
                <a:schemeClr val="dk1"/>
              </a:buClr>
              <a:buFont typeface="Calibri"/>
              <a:buChar char="•"/>
              <a:defRPr/>
            </a:lvl4pPr>
            <a:lvl5pPr marL="1941512" indent="-188912"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0" indent="-114180" algn="l" rtl="0">
              <a:spcBef>
                <a:spcPts val="400"/>
              </a:spcBef>
              <a:buClr>
                <a:schemeClr val="dk1"/>
              </a:buClr>
              <a:buFont typeface="Arial"/>
              <a:buChar char="•"/>
              <a:defRPr/>
            </a:lvl7pPr>
            <a:lvl8pPr marL="3428862" indent="-114162"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139" name="Shape 139"/>
          <p:cNvSpPr txBox="1">
            <a:spLocks noGrp="1"/>
          </p:cNvSpPr>
          <p:nvPr>
            <p:ph type="body" idx="2"/>
          </p:nvPr>
        </p:nvSpPr>
        <p:spPr>
          <a:xfrm>
            <a:off x="457200" y="3938587"/>
            <a:ext cx="4038599" cy="2187600"/>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7" indent="-192087" algn="l" rtl="0">
              <a:lnSpc>
                <a:spcPct val="90000"/>
              </a:lnSpc>
              <a:spcBef>
                <a:spcPts val="480"/>
              </a:spcBef>
              <a:buClr>
                <a:schemeClr val="dk1"/>
              </a:buClr>
              <a:buFont typeface="Calibri"/>
              <a:buChar char="•"/>
              <a:defRPr/>
            </a:lvl3pPr>
            <a:lvl4pPr marL="1604962" indent="-195262" algn="l" rtl="0">
              <a:lnSpc>
                <a:spcPct val="90000"/>
              </a:lnSpc>
              <a:spcBef>
                <a:spcPts val="480"/>
              </a:spcBef>
              <a:buClr>
                <a:schemeClr val="dk1"/>
              </a:buClr>
              <a:buFont typeface="Calibri"/>
              <a:buChar char="•"/>
              <a:defRPr/>
            </a:lvl4pPr>
            <a:lvl5pPr marL="1941512" indent="-188912"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0" indent="-114180" algn="l" rtl="0">
              <a:spcBef>
                <a:spcPts val="400"/>
              </a:spcBef>
              <a:buClr>
                <a:schemeClr val="dk1"/>
              </a:buClr>
              <a:buFont typeface="Arial"/>
              <a:buChar char="•"/>
              <a:defRPr/>
            </a:lvl7pPr>
            <a:lvl8pPr marL="3428862" indent="-114162"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140" name="Shape 140"/>
          <p:cNvSpPr txBox="1">
            <a:spLocks noGrp="1"/>
          </p:cNvSpPr>
          <p:nvPr>
            <p:ph type="body" idx="3"/>
          </p:nvPr>
        </p:nvSpPr>
        <p:spPr>
          <a:xfrm>
            <a:off x="4648200" y="1600200"/>
            <a:ext cx="4038599" cy="4526100"/>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7" indent="-192087" algn="l" rtl="0">
              <a:lnSpc>
                <a:spcPct val="90000"/>
              </a:lnSpc>
              <a:spcBef>
                <a:spcPts val="480"/>
              </a:spcBef>
              <a:buClr>
                <a:schemeClr val="dk1"/>
              </a:buClr>
              <a:buFont typeface="Calibri"/>
              <a:buChar char="•"/>
              <a:defRPr/>
            </a:lvl3pPr>
            <a:lvl4pPr marL="1604962" indent="-195262" algn="l" rtl="0">
              <a:lnSpc>
                <a:spcPct val="90000"/>
              </a:lnSpc>
              <a:spcBef>
                <a:spcPts val="480"/>
              </a:spcBef>
              <a:buClr>
                <a:schemeClr val="dk1"/>
              </a:buClr>
              <a:buFont typeface="Calibri"/>
              <a:buChar char="•"/>
              <a:defRPr/>
            </a:lvl4pPr>
            <a:lvl5pPr marL="1941512" indent="-188912"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0" indent="-114180" algn="l" rtl="0">
              <a:spcBef>
                <a:spcPts val="400"/>
              </a:spcBef>
              <a:buClr>
                <a:schemeClr val="dk1"/>
              </a:buClr>
              <a:buFont typeface="Arial"/>
              <a:buChar char="•"/>
              <a:defRPr/>
            </a:lvl7pPr>
            <a:lvl8pPr marL="3428862" indent="-114162"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141" name="Shape 141"/>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spcBef>
                <a:spcPts val="0"/>
              </a:spcBef>
              <a:defRPr/>
            </a:lvl1pPr>
            <a:lvl2pPr marL="457182" marR="0" indent="-12682" algn="l" rtl="0">
              <a:spcBef>
                <a:spcPts val="0"/>
              </a:spcBef>
              <a:defRPr/>
            </a:lvl2pPr>
            <a:lvl3pPr marL="914363" marR="0" indent="-12663" algn="l" rtl="0">
              <a:spcBef>
                <a:spcPts val="0"/>
              </a:spcBef>
              <a:defRPr/>
            </a:lvl3pPr>
            <a:lvl4pPr marL="1371545" marR="0" indent="-12645" algn="l" rtl="0">
              <a:spcBef>
                <a:spcPts val="0"/>
              </a:spcBef>
              <a:defRPr/>
            </a:lvl4pPr>
            <a:lvl5pPr marL="1828726" marR="0" indent="-12626" algn="l" rtl="0">
              <a:spcBef>
                <a:spcPts val="0"/>
              </a:spcBef>
              <a:defRPr/>
            </a:lvl5pPr>
            <a:lvl6pPr marL="2285908" marR="0" indent="-12608" algn="l" rtl="0">
              <a:spcBef>
                <a:spcPts val="0"/>
              </a:spcBef>
              <a:defRPr/>
            </a:lvl6pPr>
            <a:lvl7pPr marL="2743089" marR="0" indent="-12589" algn="l" rtl="0">
              <a:spcBef>
                <a:spcPts val="0"/>
              </a:spcBef>
              <a:defRPr/>
            </a:lvl7pPr>
            <a:lvl8pPr marL="3200271" marR="0" indent="-12571" algn="l" rtl="0">
              <a:spcBef>
                <a:spcPts val="0"/>
              </a:spcBef>
              <a:defRPr/>
            </a:lvl8pPr>
            <a:lvl9pPr marL="3657454" marR="0" indent="-12553" algn="l" rtl="0">
              <a:spcBef>
                <a:spcPts val="0"/>
              </a:spcBef>
              <a:defRPr/>
            </a:lvl9pPr>
          </a:lstStyle>
          <a:p>
            <a:endParaRPr dirty="0"/>
          </a:p>
        </p:txBody>
      </p:sp>
      <p:sp>
        <p:nvSpPr>
          <p:cNvPr id="142" name="Shape 142"/>
          <p:cNvSpPr txBox="1">
            <a:spLocks noGrp="1"/>
          </p:cNvSpPr>
          <p:nvPr>
            <p:ph type="ftr" idx="11"/>
          </p:nvPr>
        </p:nvSpPr>
        <p:spPr>
          <a:xfrm>
            <a:off x="381000" y="6299071"/>
            <a:ext cx="2203800" cy="484500"/>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2" marR="0" indent="-12682" algn="l" rtl="0">
              <a:spcBef>
                <a:spcPts val="0"/>
              </a:spcBef>
              <a:defRPr/>
            </a:lvl2pPr>
            <a:lvl3pPr marL="914363" marR="0" indent="-12663" algn="l" rtl="0">
              <a:spcBef>
                <a:spcPts val="0"/>
              </a:spcBef>
              <a:defRPr/>
            </a:lvl3pPr>
            <a:lvl4pPr marL="1371545" marR="0" indent="-12645" algn="l" rtl="0">
              <a:spcBef>
                <a:spcPts val="0"/>
              </a:spcBef>
              <a:defRPr/>
            </a:lvl4pPr>
            <a:lvl5pPr marL="1828726" marR="0" indent="-12626" algn="l" rtl="0">
              <a:spcBef>
                <a:spcPts val="0"/>
              </a:spcBef>
              <a:defRPr/>
            </a:lvl5pPr>
            <a:lvl6pPr marL="2285908" marR="0" indent="-12608" algn="l" rtl="0">
              <a:spcBef>
                <a:spcPts val="0"/>
              </a:spcBef>
              <a:defRPr/>
            </a:lvl6pPr>
            <a:lvl7pPr marL="2743089" marR="0" indent="-12589" algn="l" rtl="0">
              <a:spcBef>
                <a:spcPts val="0"/>
              </a:spcBef>
              <a:defRPr/>
            </a:lvl7pPr>
            <a:lvl8pPr marL="3200271" marR="0" indent="-12571" algn="l" rtl="0">
              <a:spcBef>
                <a:spcPts val="0"/>
              </a:spcBef>
              <a:defRPr/>
            </a:lvl8pPr>
            <a:lvl9pPr marL="3657454" marR="0" indent="-12553" algn="l" rtl="0">
              <a:spcBef>
                <a:spcPts val="0"/>
              </a:spcBef>
              <a:defRPr/>
            </a:lvl9pPr>
          </a:lstStyle>
          <a:p>
            <a:endParaRPr dirty="0"/>
          </a:p>
        </p:txBody>
      </p:sp>
      <p:sp>
        <p:nvSpPr>
          <p:cNvPr id="143" name="Shape 143"/>
          <p:cNvSpPr txBox="1">
            <a:spLocks noGrp="1"/>
          </p:cNvSpPr>
          <p:nvPr>
            <p:ph type="sldNum" idx="12"/>
          </p:nvPr>
        </p:nvSpPr>
        <p:spPr>
          <a:xfrm>
            <a:off x="7482839" y="6358823"/>
            <a:ext cx="1280099" cy="365099"/>
          </a:xfrm>
          <a:prstGeom prst="rect">
            <a:avLst/>
          </a:prstGeom>
          <a:noFill/>
          <a:ln>
            <a:noFill/>
          </a:ln>
        </p:spPr>
        <p:txBody>
          <a:bodyPr lIns="91425" tIns="45700" rIns="91425" bIns="45700" anchor="ctr" anchorCtr="0">
            <a:noAutofit/>
          </a:bodyPr>
          <a:lstStyle>
            <a:lvl1pPr marL="0" marR="0" indent="0" algn="l" rtl="0">
              <a:spcBef>
                <a:spcPts val="0"/>
              </a:spcBef>
              <a:buNone/>
              <a:defRPr sz="1600" b="0" i="0" u="none" strike="noStrike" cap="none" baseline="0">
                <a:solidFill>
                  <a:srgbClr val="000000"/>
                </a:solidFill>
                <a:latin typeface="Times New Roman"/>
                <a:ea typeface="Times New Roman"/>
                <a:cs typeface="Times New Roman"/>
                <a:sym typeface="Times New Roman"/>
              </a:defRPr>
            </a:lvl1pPr>
          </a:lstStyle>
          <a:p>
            <a:pPr>
              <a:buSzPct val="25000"/>
            </a:pPr>
            <a:fld id="{00000000-1234-1234-1234-123412341234}" type="slidenum">
              <a:rPr lang="en-US"/>
              <a:pPr>
                <a:buSzPct val="25000"/>
              </a:pPr>
              <a:t>‹#›</a:t>
            </a:fld>
            <a:endParaRPr lang="en-US" dirty="0"/>
          </a:p>
        </p:txBody>
      </p:sp>
    </p:spTree>
    <p:extLst>
      <p:ext uri="{BB962C8B-B14F-4D97-AF65-F5344CB8AC3E}">
        <p14:creationId xmlns:p14="http://schemas.microsoft.com/office/powerpoint/2010/main" val="4902994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Final Slide">
    <p:bg>
      <p:bgPr>
        <a:gradFill>
          <a:gsLst>
            <a:gs pos="0">
              <a:schemeClr val="lt1"/>
            </a:gs>
            <a:gs pos="32000">
              <a:schemeClr val="lt1"/>
            </a:gs>
            <a:gs pos="49000">
              <a:srgbClr val="C8CBE6"/>
            </a:gs>
            <a:gs pos="97000">
              <a:srgbClr val="306FA6"/>
            </a:gs>
            <a:gs pos="100000">
              <a:srgbClr val="306FA6"/>
            </a:gs>
          </a:gsLst>
          <a:lin ang="16200037" scaled="0"/>
        </a:gradFill>
        <a:effectLst/>
      </p:bgPr>
    </p:bg>
    <p:spTree>
      <p:nvGrpSpPr>
        <p:cNvPr id="1" name="Shape 144"/>
        <p:cNvGrpSpPr/>
        <p:nvPr/>
      </p:nvGrpSpPr>
      <p:grpSpPr>
        <a:xfrm>
          <a:off x="0" y="0"/>
          <a:ext cx="0" cy="0"/>
          <a:chOff x="0" y="0"/>
          <a:chExt cx="0" cy="0"/>
        </a:xfrm>
      </p:grpSpPr>
      <p:sp>
        <p:nvSpPr>
          <p:cNvPr id="145" name="Shape 145"/>
          <p:cNvSpPr txBox="1">
            <a:spLocks noGrp="1"/>
          </p:cNvSpPr>
          <p:nvPr>
            <p:ph type="sldNum" idx="12"/>
          </p:nvPr>
        </p:nvSpPr>
        <p:spPr>
          <a:xfrm>
            <a:off x="7482839" y="6358823"/>
            <a:ext cx="1280099" cy="365099"/>
          </a:xfrm>
          <a:prstGeom prst="rect">
            <a:avLst/>
          </a:prstGeom>
          <a:noFill/>
          <a:ln>
            <a:noFill/>
          </a:ln>
        </p:spPr>
        <p:txBody>
          <a:bodyPr lIns="91425" tIns="45700" rIns="91425" bIns="45700" anchor="ctr" anchorCtr="0">
            <a:noAutofit/>
          </a:bodyPr>
          <a:lstStyle>
            <a:lvl1pPr marL="0" marR="0" indent="0" algn="l"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SzPct val="25000"/>
            </a:pPr>
            <a:fld id="{00000000-1234-1234-1234-123412341234}" type="slidenum">
              <a:rPr lang="en-US">
                <a:solidFill>
                  <a:srgbClr val="FFFFFF"/>
                </a:solidFill>
              </a:rPr>
              <a:pPr>
                <a:buSzPct val="25000"/>
              </a:pPr>
              <a:t>‹#›</a:t>
            </a:fld>
            <a:endParaRPr lang="en-US" dirty="0">
              <a:solidFill>
                <a:srgbClr val="FFFFFF"/>
              </a:solidFill>
            </a:endParaRPr>
          </a:p>
        </p:txBody>
      </p:sp>
      <p:pic>
        <p:nvPicPr>
          <p:cNvPr id="146" name="Shape 146"/>
          <p:cNvPicPr preferRelativeResize="0"/>
          <p:nvPr/>
        </p:nvPicPr>
        <p:blipFill rotWithShape="1">
          <a:blip r:embed="rId2">
            <a:alphaModFix/>
          </a:blip>
          <a:srcRect/>
          <a:stretch/>
        </p:blipFill>
        <p:spPr>
          <a:xfrm>
            <a:off x="535594" y="4242600"/>
            <a:ext cx="2348100" cy="710400"/>
          </a:xfrm>
          <a:prstGeom prst="rect">
            <a:avLst/>
          </a:prstGeom>
          <a:noFill/>
          <a:ln>
            <a:noFill/>
          </a:ln>
        </p:spPr>
      </p:pic>
      <p:pic>
        <p:nvPicPr>
          <p:cNvPr id="147" name="Shape 147"/>
          <p:cNvPicPr preferRelativeResize="0"/>
          <p:nvPr/>
        </p:nvPicPr>
        <p:blipFill rotWithShape="1">
          <a:blip r:embed="rId3">
            <a:alphaModFix/>
          </a:blip>
          <a:srcRect/>
          <a:stretch/>
        </p:blipFill>
        <p:spPr>
          <a:xfrm>
            <a:off x="7139940" y="3657600"/>
            <a:ext cx="1371599" cy="1638300"/>
          </a:xfrm>
          <a:prstGeom prst="rect">
            <a:avLst/>
          </a:prstGeom>
          <a:noFill/>
          <a:ln>
            <a:noFill/>
          </a:ln>
        </p:spPr>
      </p:pic>
      <p:sp>
        <p:nvSpPr>
          <p:cNvPr id="148" name="Shape 148"/>
          <p:cNvSpPr txBox="1">
            <a:spLocks noGrp="1"/>
          </p:cNvSpPr>
          <p:nvPr>
            <p:ph type="title"/>
          </p:nvPr>
        </p:nvSpPr>
        <p:spPr>
          <a:xfrm>
            <a:off x="628650" y="937419"/>
            <a:ext cx="7886700" cy="1325700"/>
          </a:xfrm>
          <a:prstGeom prst="rect">
            <a:avLst/>
          </a:prstGeom>
          <a:noFill/>
          <a:ln>
            <a:noFill/>
          </a:ln>
        </p:spPr>
        <p:txBody>
          <a:bodyPr lIns="91425" tIns="91425" rIns="91425" bIns="91425" anchor="t"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53376" y="4242600"/>
            <a:ext cx="3276024" cy="753263"/>
          </a:xfrm>
          <a:prstGeom prst="rect">
            <a:avLst/>
          </a:prstGeom>
        </p:spPr>
      </p:pic>
    </p:spTree>
    <p:extLst>
      <p:ext uri="{BB962C8B-B14F-4D97-AF65-F5344CB8AC3E}">
        <p14:creationId xmlns:p14="http://schemas.microsoft.com/office/powerpoint/2010/main" val="1249969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Title and Content Text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81000" y="230187"/>
            <a:ext cx="8381999" cy="104997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 name="Shape 19"/>
          <p:cNvSpPr txBox="1">
            <a:spLocks noGrp="1"/>
          </p:cNvSpPr>
          <p:nvPr>
            <p:ph type="body" idx="1"/>
          </p:nvPr>
        </p:nvSpPr>
        <p:spPr>
          <a:xfrm>
            <a:off x="381000" y="1417320"/>
            <a:ext cx="8381999" cy="4244969"/>
          </a:xfrm>
          <a:prstGeom prst="rect">
            <a:avLst/>
          </a:prstGeom>
          <a:noFill/>
          <a:ln>
            <a:noFill/>
          </a:ln>
        </p:spPr>
        <p:txBody>
          <a:bodyPr lIns="91425" tIns="91425" rIns="91425" bIns="91425" anchor="t" anchorCtr="0"/>
          <a:lstStyle>
            <a:lvl1pPr rtl="0">
              <a:lnSpc>
                <a:spcPct val="90000"/>
              </a:lnSpc>
              <a:spcBef>
                <a:spcPts val="0"/>
              </a:spcBef>
              <a:defRPr/>
            </a:lvl1pPr>
            <a:lvl2pPr rtl="0">
              <a:lnSpc>
                <a:spcPct val="90000"/>
              </a:lnSpc>
              <a:spcBef>
                <a:spcPts val="0"/>
              </a:spcBef>
              <a:defRPr/>
            </a:lvl2pPr>
            <a:lvl3pPr rtl="0">
              <a:lnSpc>
                <a:spcPct val="90000"/>
              </a:lnSpc>
              <a:spcBef>
                <a:spcPts val="0"/>
              </a:spcBef>
              <a:defRPr/>
            </a:lvl3pPr>
            <a:lvl4pPr rtl="0">
              <a:lnSpc>
                <a:spcPct val="90000"/>
              </a:lnSpc>
              <a:spcBef>
                <a:spcPts val="0"/>
              </a:spcBef>
              <a:defRPr/>
            </a:lvl4pPr>
            <a:lvl5pPr rtl="0">
              <a:lnSpc>
                <a:spcPct val="90000"/>
              </a:lnSpc>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
        <p:nvSpPr>
          <p:cNvPr id="20" name="Shape 20"/>
          <p:cNvSpPr txBox="1">
            <a:spLocks noGrp="1"/>
          </p:cNvSpPr>
          <p:nvPr>
            <p:ph type="ftr" idx="11"/>
          </p:nvPr>
        </p:nvSpPr>
        <p:spPr>
          <a:xfrm>
            <a:off x="228600" y="6074282"/>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21" name="Shape 21"/>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SzPct val="25000"/>
            </a:pPr>
            <a:fld id="{00000000-1234-1234-1234-123412341234}" type="slidenum">
              <a:rPr lang="en-US">
                <a:solidFill>
                  <a:srgbClr val="FFFFFF"/>
                </a:solidFill>
              </a:rPr>
              <a:pPr>
                <a:buSzPct val="25000"/>
              </a:pPr>
              <a:t>‹#›</a:t>
            </a:fld>
            <a:endParaRPr lang="en-US" dirty="0">
              <a:solidFill>
                <a:srgbClr val="FFFFFF"/>
              </a:solidFill>
            </a:endParaRPr>
          </a:p>
        </p:txBody>
      </p:sp>
    </p:spTree>
    <p:extLst>
      <p:ext uri="{BB962C8B-B14F-4D97-AF65-F5344CB8AC3E}">
        <p14:creationId xmlns:p14="http://schemas.microsoft.com/office/powerpoint/2010/main" val="2636407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384047" y="1417320"/>
            <a:ext cx="8153399" cy="397303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title"/>
          </p:nvPr>
        </p:nvSpPr>
        <p:spPr>
          <a:xfrm>
            <a:off x="384047" y="228600"/>
            <a:ext cx="8153399" cy="10667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34" name="Shape 34"/>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marL="0" lvl="0" indent="0">
              <a:spcBef>
                <a:spcPts val="0"/>
              </a:spcBef>
              <a:buSzPct val="25000"/>
              <a:buNone/>
            </a:pPr>
            <a:fld id="{00000000-1234-1234-1234-123412341234}" type="slidenum">
              <a:rPr lang="en-US"/>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2"/>
        <p:cNvGrpSpPr/>
        <p:nvPr/>
      </p:nvGrpSpPr>
      <p:grpSpPr>
        <a:xfrm>
          <a:off x="0" y="0"/>
          <a:ext cx="0" cy="0"/>
          <a:chOff x="0" y="0"/>
          <a:chExt cx="0" cy="0"/>
        </a:xfrm>
      </p:grpSpPr>
      <p:sp>
        <p:nvSpPr>
          <p:cNvPr id="23" name="Shape 23"/>
          <p:cNvSpPr txBox="1">
            <a:spLocks noGrp="1"/>
          </p:cNvSpPr>
          <p:nvPr>
            <p:ph type="body" idx="1"/>
          </p:nvPr>
        </p:nvSpPr>
        <p:spPr>
          <a:xfrm>
            <a:off x="384047" y="1417320"/>
            <a:ext cx="8153399" cy="397303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4" name="Shape 24"/>
          <p:cNvSpPr txBox="1">
            <a:spLocks noGrp="1"/>
          </p:cNvSpPr>
          <p:nvPr>
            <p:ph type="title"/>
          </p:nvPr>
        </p:nvSpPr>
        <p:spPr>
          <a:xfrm>
            <a:off x="384047" y="228600"/>
            <a:ext cx="8153399" cy="10667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26" name="Shape 26"/>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SzPct val="25000"/>
            </a:pPr>
            <a:fld id="{00000000-1234-1234-1234-123412341234}" type="slidenum">
              <a:rPr lang="en-US">
                <a:solidFill>
                  <a:srgbClr val="FFFFFF"/>
                </a:solidFill>
              </a:rPr>
              <a:pPr>
                <a:buSzPct val="25000"/>
              </a:pPr>
              <a:t>‹#›</a:t>
            </a:fld>
            <a:endParaRPr lang="en-US" dirty="0">
              <a:solidFill>
                <a:srgbClr val="FFFFFF"/>
              </a:solidFill>
            </a:endParaRPr>
          </a:p>
        </p:txBody>
      </p:sp>
    </p:spTree>
    <p:extLst>
      <p:ext uri="{BB962C8B-B14F-4D97-AF65-F5344CB8AC3E}">
        <p14:creationId xmlns:p14="http://schemas.microsoft.com/office/powerpoint/2010/main" val="29612344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381000" y="230187"/>
            <a:ext cx="8381999" cy="664796"/>
          </a:xfrm>
          <a:prstGeom prst="rect">
            <a:avLst/>
          </a:prstGeom>
          <a:noFill/>
          <a:ln>
            <a:noFill/>
          </a:ln>
        </p:spPr>
        <p:txBody>
          <a:bodyPr lIns="91425" tIns="91425" rIns="91425" bIns="91425" anchor="t" anchorCtr="0"/>
          <a:lstStyle>
            <a:lvl1pPr algn="l" rtl="0">
              <a:lnSpc>
                <a:spcPct val="90000"/>
              </a:lnSpc>
              <a:spcBef>
                <a:spcPts val="0"/>
              </a:spcBef>
              <a:buClr>
                <a:srgbClr val="2E59B0"/>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1"/>
          </p:nvPr>
        </p:nvSpPr>
        <p:spPr>
          <a:xfrm>
            <a:off x="384047" y="1371600"/>
            <a:ext cx="3886200" cy="3841528"/>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8" indent="-192087" algn="l" rtl="0">
              <a:lnSpc>
                <a:spcPct val="90000"/>
              </a:lnSpc>
              <a:spcBef>
                <a:spcPts val="480"/>
              </a:spcBef>
              <a:buClr>
                <a:schemeClr val="dk1"/>
              </a:buClr>
              <a:buFont typeface="Calibri"/>
              <a:buChar char="•"/>
              <a:defRPr/>
            </a:lvl3pPr>
            <a:lvl4pPr marL="1604963" indent="-195262" algn="l" rtl="0">
              <a:lnSpc>
                <a:spcPct val="90000"/>
              </a:lnSpc>
              <a:spcBef>
                <a:spcPts val="480"/>
              </a:spcBef>
              <a:buClr>
                <a:schemeClr val="dk1"/>
              </a:buClr>
              <a:buFont typeface="Calibri"/>
              <a:buChar char="•"/>
              <a:defRPr/>
            </a:lvl4pPr>
            <a:lvl5pPr marL="1941513" indent="-188913"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1" indent="-114181" algn="l" rtl="0">
              <a:spcBef>
                <a:spcPts val="400"/>
              </a:spcBef>
              <a:buClr>
                <a:schemeClr val="dk1"/>
              </a:buClr>
              <a:buFont typeface="Arial"/>
              <a:buChar char="•"/>
              <a:defRPr/>
            </a:lvl7pPr>
            <a:lvl8pPr marL="3428863" indent="-114163"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30" name="Shape 30"/>
          <p:cNvSpPr txBox="1">
            <a:spLocks noGrp="1"/>
          </p:cNvSpPr>
          <p:nvPr>
            <p:ph type="body" idx="2"/>
          </p:nvPr>
        </p:nvSpPr>
        <p:spPr>
          <a:xfrm>
            <a:off x="4629150" y="1371600"/>
            <a:ext cx="3886200" cy="3841528"/>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8" indent="-192087" algn="l" rtl="0">
              <a:lnSpc>
                <a:spcPct val="90000"/>
              </a:lnSpc>
              <a:spcBef>
                <a:spcPts val="480"/>
              </a:spcBef>
              <a:buClr>
                <a:schemeClr val="dk1"/>
              </a:buClr>
              <a:buFont typeface="Calibri"/>
              <a:buChar char="•"/>
              <a:defRPr/>
            </a:lvl3pPr>
            <a:lvl4pPr marL="1604963" indent="-195262" algn="l" rtl="0">
              <a:lnSpc>
                <a:spcPct val="90000"/>
              </a:lnSpc>
              <a:spcBef>
                <a:spcPts val="480"/>
              </a:spcBef>
              <a:buClr>
                <a:schemeClr val="dk1"/>
              </a:buClr>
              <a:buFont typeface="Calibri"/>
              <a:buChar char="•"/>
              <a:defRPr/>
            </a:lvl4pPr>
            <a:lvl5pPr marL="1941513" indent="-188913"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1" indent="-114181" algn="l" rtl="0">
              <a:spcBef>
                <a:spcPts val="400"/>
              </a:spcBef>
              <a:buClr>
                <a:schemeClr val="dk1"/>
              </a:buClr>
              <a:buFont typeface="Arial"/>
              <a:buChar char="•"/>
              <a:defRPr/>
            </a:lvl7pPr>
            <a:lvl8pPr marL="3428863" indent="-114163"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31" name="Shape 31"/>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32" name="Shape 32"/>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SzPct val="25000"/>
            </a:pPr>
            <a:fld id="{00000000-1234-1234-1234-123412341234}" type="slidenum">
              <a:rPr lang="en-US">
                <a:solidFill>
                  <a:srgbClr val="FFFFFF"/>
                </a:solidFill>
              </a:rPr>
              <a:pPr>
                <a:buSzPct val="25000"/>
              </a:pPr>
              <a:t>‹#›</a:t>
            </a:fld>
            <a:endParaRPr lang="en-US" dirty="0">
              <a:solidFill>
                <a:srgbClr val="FFFFFF"/>
              </a:solidFill>
            </a:endParaRPr>
          </a:p>
        </p:txBody>
      </p:sp>
    </p:spTree>
    <p:extLst>
      <p:ext uri="{BB962C8B-B14F-4D97-AF65-F5344CB8AC3E}">
        <p14:creationId xmlns:p14="http://schemas.microsoft.com/office/powerpoint/2010/main" val="25787859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3"/>
        <p:cNvGrpSpPr/>
        <p:nvPr/>
      </p:nvGrpSpPr>
      <p:grpSpPr>
        <a:xfrm>
          <a:off x="0" y="0"/>
          <a:ext cx="0" cy="0"/>
          <a:chOff x="0" y="0"/>
          <a:chExt cx="0" cy="0"/>
        </a:xfrm>
      </p:grpSpPr>
      <p:sp>
        <p:nvSpPr>
          <p:cNvPr id="34" name="Shape 34"/>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35" name="Shape 35"/>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SzPct val="25000"/>
            </a:pPr>
            <a:fld id="{00000000-1234-1234-1234-123412341234}" type="slidenum">
              <a:rPr lang="en-US">
                <a:solidFill>
                  <a:srgbClr val="FFFFFF"/>
                </a:solidFill>
              </a:rPr>
              <a:pPr>
                <a:buSzPct val="25000"/>
              </a:pPr>
              <a:t>‹#›</a:t>
            </a:fld>
            <a:endParaRPr lang="en-US" dirty="0">
              <a:solidFill>
                <a:srgbClr val="FFFFFF"/>
              </a:solidFill>
            </a:endParaRPr>
          </a:p>
        </p:txBody>
      </p:sp>
    </p:spTree>
    <p:extLst>
      <p:ext uri="{BB962C8B-B14F-4D97-AF65-F5344CB8AC3E}">
        <p14:creationId xmlns:p14="http://schemas.microsoft.com/office/powerpoint/2010/main" val="6881986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381000" y="230187"/>
            <a:ext cx="8381999" cy="66479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39" name="Shape 39"/>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SzPct val="25000"/>
            </a:pPr>
            <a:fld id="{00000000-1234-1234-1234-123412341234}" type="slidenum">
              <a:rPr lang="en-US">
                <a:solidFill>
                  <a:srgbClr val="FFFFFF"/>
                </a:solidFill>
              </a:rPr>
              <a:pPr>
                <a:buSzPct val="25000"/>
              </a:pPr>
              <a:t>‹#›</a:t>
            </a:fld>
            <a:endParaRPr lang="en-US" dirty="0">
              <a:solidFill>
                <a:srgbClr val="FFFFFF"/>
              </a:solidFill>
            </a:endParaRPr>
          </a:p>
        </p:txBody>
      </p:sp>
    </p:spTree>
    <p:extLst>
      <p:ext uri="{BB962C8B-B14F-4D97-AF65-F5344CB8AC3E}">
        <p14:creationId xmlns:p14="http://schemas.microsoft.com/office/powerpoint/2010/main" val="26085007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l" rtl="0">
              <a:lnSpc>
                <a:spcPct val="90000"/>
              </a:lnSpc>
              <a:spcBef>
                <a:spcPts val="0"/>
              </a:spcBef>
              <a:buClr>
                <a:srgbClr val="2E59B0"/>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body" idx="1"/>
          </p:nvPr>
        </p:nvSpPr>
        <p:spPr>
          <a:xfrm>
            <a:off x="457200" y="1600200"/>
            <a:ext cx="4038599" cy="2185988"/>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8" indent="-192087" algn="l" rtl="0">
              <a:lnSpc>
                <a:spcPct val="90000"/>
              </a:lnSpc>
              <a:spcBef>
                <a:spcPts val="480"/>
              </a:spcBef>
              <a:buClr>
                <a:schemeClr val="dk1"/>
              </a:buClr>
              <a:buFont typeface="Calibri"/>
              <a:buChar char="•"/>
              <a:defRPr/>
            </a:lvl3pPr>
            <a:lvl4pPr marL="1604963" indent="-195262" algn="l" rtl="0">
              <a:lnSpc>
                <a:spcPct val="90000"/>
              </a:lnSpc>
              <a:spcBef>
                <a:spcPts val="480"/>
              </a:spcBef>
              <a:buClr>
                <a:schemeClr val="dk1"/>
              </a:buClr>
              <a:buFont typeface="Calibri"/>
              <a:buChar char="•"/>
              <a:defRPr/>
            </a:lvl4pPr>
            <a:lvl5pPr marL="1941513" indent="-188913"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1" indent="-114181" algn="l" rtl="0">
              <a:spcBef>
                <a:spcPts val="400"/>
              </a:spcBef>
              <a:buClr>
                <a:schemeClr val="dk1"/>
              </a:buClr>
              <a:buFont typeface="Arial"/>
              <a:buChar char="•"/>
              <a:defRPr/>
            </a:lvl7pPr>
            <a:lvl8pPr marL="3428863" indent="-114163"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43" name="Shape 43"/>
          <p:cNvSpPr txBox="1">
            <a:spLocks noGrp="1"/>
          </p:cNvSpPr>
          <p:nvPr>
            <p:ph type="body" idx="2"/>
          </p:nvPr>
        </p:nvSpPr>
        <p:spPr>
          <a:xfrm>
            <a:off x="4648200" y="1600200"/>
            <a:ext cx="4038599" cy="2185988"/>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8" indent="-192087" algn="l" rtl="0">
              <a:lnSpc>
                <a:spcPct val="90000"/>
              </a:lnSpc>
              <a:spcBef>
                <a:spcPts val="480"/>
              </a:spcBef>
              <a:buClr>
                <a:schemeClr val="dk1"/>
              </a:buClr>
              <a:buFont typeface="Calibri"/>
              <a:buChar char="•"/>
              <a:defRPr/>
            </a:lvl3pPr>
            <a:lvl4pPr marL="1604963" indent="-195262" algn="l" rtl="0">
              <a:lnSpc>
                <a:spcPct val="90000"/>
              </a:lnSpc>
              <a:spcBef>
                <a:spcPts val="480"/>
              </a:spcBef>
              <a:buClr>
                <a:schemeClr val="dk1"/>
              </a:buClr>
              <a:buFont typeface="Calibri"/>
              <a:buChar char="•"/>
              <a:defRPr/>
            </a:lvl4pPr>
            <a:lvl5pPr marL="1941513" indent="-188913"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1" indent="-114181" algn="l" rtl="0">
              <a:spcBef>
                <a:spcPts val="400"/>
              </a:spcBef>
              <a:buClr>
                <a:schemeClr val="dk1"/>
              </a:buClr>
              <a:buFont typeface="Arial"/>
              <a:buChar char="•"/>
              <a:defRPr/>
            </a:lvl7pPr>
            <a:lvl8pPr marL="3428863" indent="-114163"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44" name="Shape 44"/>
          <p:cNvSpPr txBox="1">
            <a:spLocks noGrp="1"/>
          </p:cNvSpPr>
          <p:nvPr>
            <p:ph type="body" idx="3"/>
          </p:nvPr>
        </p:nvSpPr>
        <p:spPr>
          <a:xfrm>
            <a:off x="457200" y="3938587"/>
            <a:ext cx="4038599" cy="2187574"/>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8" indent="-192087" algn="l" rtl="0">
              <a:lnSpc>
                <a:spcPct val="90000"/>
              </a:lnSpc>
              <a:spcBef>
                <a:spcPts val="480"/>
              </a:spcBef>
              <a:buClr>
                <a:schemeClr val="dk1"/>
              </a:buClr>
              <a:buFont typeface="Calibri"/>
              <a:buChar char="•"/>
              <a:defRPr/>
            </a:lvl3pPr>
            <a:lvl4pPr marL="1604963" indent="-195262" algn="l" rtl="0">
              <a:lnSpc>
                <a:spcPct val="90000"/>
              </a:lnSpc>
              <a:spcBef>
                <a:spcPts val="480"/>
              </a:spcBef>
              <a:buClr>
                <a:schemeClr val="dk1"/>
              </a:buClr>
              <a:buFont typeface="Calibri"/>
              <a:buChar char="•"/>
              <a:defRPr/>
            </a:lvl4pPr>
            <a:lvl5pPr marL="1941513" indent="-188913"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1" indent="-114181" algn="l" rtl="0">
              <a:spcBef>
                <a:spcPts val="400"/>
              </a:spcBef>
              <a:buClr>
                <a:schemeClr val="dk1"/>
              </a:buClr>
              <a:buFont typeface="Arial"/>
              <a:buChar char="•"/>
              <a:defRPr/>
            </a:lvl7pPr>
            <a:lvl8pPr marL="3428863" indent="-114163"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45" name="Shape 45"/>
          <p:cNvSpPr txBox="1">
            <a:spLocks noGrp="1"/>
          </p:cNvSpPr>
          <p:nvPr>
            <p:ph type="body" idx="4"/>
          </p:nvPr>
        </p:nvSpPr>
        <p:spPr>
          <a:xfrm>
            <a:off x="4648200" y="3938587"/>
            <a:ext cx="4038599" cy="2187574"/>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8" indent="-192087" algn="l" rtl="0">
              <a:lnSpc>
                <a:spcPct val="90000"/>
              </a:lnSpc>
              <a:spcBef>
                <a:spcPts val="480"/>
              </a:spcBef>
              <a:buClr>
                <a:schemeClr val="dk1"/>
              </a:buClr>
              <a:buFont typeface="Calibri"/>
              <a:buChar char="•"/>
              <a:defRPr/>
            </a:lvl3pPr>
            <a:lvl4pPr marL="1604963" indent="-195262" algn="l" rtl="0">
              <a:lnSpc>
                <a:spcPct val="90000"/>
              </a:lnSpc>
              <a:spcBef>
                <a:spcPts val="480"/>
              </a:spcBef>
              <a:buClr>
                <a:schemeClr val="dk1"/>
              </a:buClr>
              <a:buFont typeface="Calibri"/>
              <a:buChar char="•"/>
              <a:defRPr/>
            </a:lvl4pPr>
            <a:lvl5pPr marL="1941513" indent="-188913"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1" indent="-114181" algn="l" rtl="0">
              <a:spcBef>
                <a:spcPts val="400"/>
              </a:spcBef>
              <a:buClr>
                <a:schemeClr val="dk1"/>
              </a:buClr>
              <a:buFont typeface="Arial"/>
              <a:buChar char="•"/>
              <a:defRPr/>
            </a:lvl7pPr>
            <a:lvl8pPr marL="3428863" indent="-114163"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46" name="Shape 4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47" name="Shape 47"/>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48" name="Shape 48"/>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SzPct val="25000"/>
            </a:pPr>
            <a:fld id="{00000000-1234-1234-1234-123412341234}" type="slidenum">
              <a:rPr lang="en-US">
                <a:solidFill>
                  <a:srgbClr val="FFFFFF"/>
                </a:solidFill>
              </a:rPr>
              <a:pPr>
                <a:buSzPct val="25000"/>
              </a:pPr>
              <a:t>‹#›</a:t>
            </a:fld>
            <a:endParaRPr lang="en-US" dirty="0">
              <a:solidFill>
                <a:srgbClr val="FFFFFF"/>
              </a:solidFill>
            </a:endParaRPr>
          </a:p>
        </p:txBody>
      </p:sp>
    </p:spTree>
    <p:extLst>
      <p:ext uri="{BB962C8B-B14F-4D97-AF65-F5344CB8AC3E}">
        <p14:creationId xmlns:p14="http://schemas.microsoft.com/office/powerpoint/2010/main" val="24864823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l" rtl="0">
              <a:lnSpc>
                <a:spcPct val="90000"/>
              </a:lnSpc>
              <a:spcBef>
                <a:spcPts val="0"/>
              </a:spcBef>
              <a:buClr>
                <a:srgbClr val="2E59B0"/>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1" name="Shape 5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8" indent="-192087" algn="l" rtl="0">
              <a:lnSpc>
                <a:spcPct val="90000"/>
              </a:lnSpc>
              <a:spcBef>
                <a:spcPts val="480"/>
              </a:spcBef>
              <a:buClr>
                <a:schemeClr val="dk1"/>
              </a:buClr>
              <a:buFont typeface="Calibri"/>
              <a:buChar char="•"/>
              <a:defRPr/>
            </a:lvl3pPr>
            <a:lvl4pPr marL="1604963" indent="-195262" algn="l" rtl="0">
              <a:lnSpc>
                <a:spcPct val="90000"/>
              </a:lnSpc>
              <a:spcBef>
                <a:spcPts val="480"/>
              </a:spcBef>
              <a:buClr>
                <a:schemeClr val="dk1"/>
              </a:buClr>
              <a:buFont typeface="Calibri"/>
              <a:buChar char="•"/>
              <a:defRPr/>
            </a:lvl4pPr>
            <a:lvl5pPr marL="1941513" indent="-188913"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1" indent="-114181" algn="l" rtl="0">
              <a:spcBef>
                <a:spcPts val="400"/>
              </a:spcBef>
              <a:buClr>
                <a:schemeClr val="dk1"/>
              </a:buClr>
              <a:buFont typeface="Arial"/>
              <a:buChar char="•"/>
              <a:defRPr/>
            </a:lvl7pPr>
            <a:lvl8pPr marL="3428863" indent="-114163"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52" name="Shape 52"/>
          <p:cNvSpPr txBox="1">
            <a:spLocks noGrp="1"/>
          </p:cNvSpPr>
          <p:nvPr>
            <p:ph type="body" idx="2"/>
          </p:nvPr>
        </p:nvSpPr>
        <p:spPr>
          <a:xfrm>
            <a:off x="4648200" y="1600200"/>
            <a:ext cx="4038599" cy="2185988"/>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8" indent="-192087" algn="l" rtl="0">
              <a:lnSpc>
                <a:spcPct val="90000"/>
              </a:lnSpc>
              <a:spcBef>
                <a:spcPts val="480"/>
              </a:spcBef>
              <a:buClr>
                <a:schemeClr val="dk1"/>
              </a:buClr>
              <a:buFont typeface="Calibri"/>
              <a:buChar char="•"/>
              <a:defRPr/>
            </a:lvl3pPr>
            <a:lvl4pPr marL="1604963" indent="-195262" algn="l" rtl="0">
              <a:lnSpc>
                <a:spcPct val="90000"/>
              </a:lnSpc>
              <a:spcBef>
                <a:spcPts val="480"/>
              </a:spcBef>
              <a:buClr>
                <a:schemeClr val="dk1"/>
              </a:buClr>
              <a:buFont typeface="Calibri"/>
              <a:buChar char="•"/>
              <a:defRPr/>
            </a:lvl4pPr>
            <a:lvl5pPr marL="1941513" indent="-188913"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1" indent="-114181" algn="l" rtl="0">
              <a:spcBef>
                <a:spcPts val="400"/>
              </a:spcBef>
              <a:buClr>
                <a:schemeClr val="dk1"/>
              </a:buClr>
              <a:buFont typeface="Arial"/>
              <a:buChar char="•"/>
              <a:defRPr/>
            </a:lvl7pPr>
            <a:lvl8pPr marL="3428863" indent="-114163"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53" name="Shape 53"/>
          <p:cNvSpPr txBox="1">
            <a:spLocks noGrp="1"/>
          </p:cNvSpPr>
          <p:nvPr>
            <p:ph type="body" idx="3"/>
          </p:nvPr>
        </p:nvSpPr>
        <p:spPr>
          <a:xfrm>
            <a:off x="4648200" y="3938587"/>
            <a:ext cx="4038599" cy="2187574"/>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8" indent="-192087" algn="l" rtl="0">
              <a:lnSpc>
                <a:spcPct val="90000"/>
              </a:lnSpc>
              <a:spcBef>
                <a:spcPts val="480"/>
              </a:spcBef>
              <a:buClr>
                <a:schemeClr val="dk1"/>
              </a:buClr>
              <a:buFont typeface="Calibri"/>
              <a:buChar char="•"/>
              <a:defRPr/>
            </a:lvl3pPr>
            <a:lvl4pPr marL="1604963" indent="-195262" algn="l" rtl="0">
              <a:lnSpc>
                <a:spcPct val="90000"/>
              </a:lnSpc>
              <a:spcBef>
                <a:spcPts val="480"/>
              </a:spcBef>
              <a:buClr>
                <a:schemeClr val="dk1"/>
              </a:buClr>
              <a:buFont typeface="Calibri"/>
              <a:buChar char="•"/>
              <a:defRPr/>
            </a:lvl4pPr>
            <a:lvl5pPr marL="1941513" indent="-188913"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1" indent="-114181" algn="l" rtl="0">
              <a:spcBef>
                <a:spcPts val="400"/>
              </a:spcBef>
              <a:buClr>
                <a:schemeClr val="dk1"/>
              </a:buClr>
              <a:buFont typeface="Arial"/>
              <a:buChar char="•"/>
              <a:defRPr/>
            </a:lvl7pPr>
            <a:lvl8pPr marL="3428863" indent="-114163"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54" name="Shape 54"/>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55" name="Shape 55"/>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56" name="Shape 56"/>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SzPct val="25000"/>
            </a:pPr>
            <a:fld id="{00000000-1234-1234-1234-123412341234}" type="slidenum">
              <a:rPr lang="en-US">
                <a:solidFill>
                  <a:srgbClr val="FFFFFF"/>
                </a:solidFill>
              </a:rPr>
              <a:pPr>
                <a:buSzPct val="25000"/>
              </a:pPr>
              <a:t>‹#›</a:t>
            </a:fld>
            <a:endParaRPr lang="en-US" dirty="0">
              <a:solidFill>
                <a:srgbClr val="FFFFFF"/>
              </a:solidFill>
            </a:endParaRPr>
          </a:p>
        </p:txBody>
      </p:sp>
    </p:spTree>
    <p:extLst>
      <p:ext uri="{BB962C8B-B14F-4D97-AF65-F5344CB8AC3E}">
        <p14:creationId xmlns:p14="http://schemas.microsoft.com/office/powerpoint/2010/main" val="19414433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l" rtl="0">
              <a:lnSpc>
                <a:spcPct val="90000"/>
              </a:lnSpc>
              <a:spcBef>
                <a:spcPts val="0"/>
              </a:spcBef>
              <a:buClr>
                <a:srgbClr val="2E59B0"/>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60" name="Shape 60"/>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61" name="Shape 61"/>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SzPct val="25000"/>
            </a:pPr>
            <a:fld id="{00000000-1234-1234-1234-123412341234}" type="slidenum">
              <a:rPr lang="en-US">
                <a:solidFill>
                  <a:srgbClr val="FFFFFF"/>
                </a:solidFill>
              </a:rPr>
              <a:pPr>
                <a:buSzPct val="25000"/>
              </a:pPr>
              <a:t>‹#›</a:t>
            </a:fld>
            <a:endParaRPr lang="en-US" dirty="0">
              <a:solidFill>
                <a:srgbClr val="FFFFFF"/>
              </a:solidFill>
            </a:endParaRPr>
          </a:p>
        </p:txBody>
      </p:sp>
    </p:spTree>
    <p:extLst>
      <p:ext uri="{BB962C8B-B14F-4D97-AF65-F5344CB8AC3E}">
        <p14:creationId xmlns:p14="http://schemas.microsoft.com/office/powerpoint/2010/main" val="37143688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l" rtl="0">
              <a:lnSpc>
                <a:spcPct val="90000"/>
              </a:lnSpc>
              <a:spcBef>
                <a:spcPts val="0"/>
              </a:spcBef>
              <a:buClr>
                <a:srgbClr val="2E59B0"/>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8" indent="-192087" algn="l" rtl="0">
              <a:lnSpc>
                <a:spcPct val="90000"/>
              </a:lnSpc>
              <a:spcBef>
                <a:spcPts val="480"/>
              </a:spcBef>
              <a:buClr>
                <a:schemeClr val="dk1"/>
              </a:buClr>
              <a:buFont typeface="Calibri"/>
              <a:buChar char="•"/>
              <a:defRPr/>
            </a:lvl3pPr>
            <a:lvl4pPr marL="1604963" indent="-195262" algn="l" rtl="0">
              <a:lnSpc>
                <a:spcPct val="90000"/>
              </a:lnSpc>
              <a:spcBef>
                <a:spcPts val="480"/>
              </a:spcBef>
              <a:buClr>
                <a:schemeClr val="dk1"/>
              </a:buClr>
              <a:buFont typeface="Calibri"/>
              <a:buChar char="•"/>
              <a:defRPr/>
            </a:lvl4pPr>
            <a:lvl5pPr marL="1941513" indent="-188913"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1" indent="-114181" algn="l" rtl="0">
              <a:spcBef>
                <a:spcPts val="400"/>
              </a:spcBef>
              <a:buClr>
                <a:schemeClr val="dk1"/>
              </a:buClr>
              <a:buFont typeface="Arial"/>
              <a:buChar char="•"/>
              <a:defRPr/>
            </a:lvl7pPr>
            <a:lvl8pPr marL="3428863" indent="-114163"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65" name="Shape 65"/>
          <p:cNvSpPr>
            <a:spLocks noGrp="1"/>
          </p:cNvSpPr>
          <p:nvPr>
            <p:ph type="clipArt" idx="2"/>
          </p:nvPr>
        </p:nvSpPr>
        <p:spPr>
          <a:xfrm>
            <a:off x="4648200" y="1600200"/>
            <a:ext cx="4038599" cy="4525963"/>
          </a:xfrm>
          <a:prstGeom prst="rect">
            <a:avLst/>
          </a:prstGeom>
          <a:noFill/>
          <a:ln>
            <a:noFill/>
          </a:ln>
        </p:spPr>
      </p:sp>
      <p:sp>
        <p:nvSpPr>
          <p:cNvPr id="66" name="Shape 66"/>
          <p:cNvSpPr txBox="1">
            <a:spLocks noGrp="1"/>
          </p:cNvSpPr>
          <p:nvPr>
            <p:ph type="dt" idx="10"/>
          </p:nvPr>
        </p:nvSpPr>
        <p:spPr>
          <a:xfrm>
            <a:off x="457200" y="6245225"/>
            <a:ext cx="2133599" cy="476249"/>
          </a:xfrm>
          <a:prstGeom prst="rect">
            <a:avLst/>
          </a:prstGeom>
          <a:noFill/>
          <a:ln>
            <a:noFill/>
          </a:ln>
        </p:spPr>
        <p:txBody>
          <a:bodyPr lIns="91425" tIns="91425" rIns="91425" bIns="91425" anchor="t" anchorCtr="0"/>
          <a:lstStyle>
            <a:lvl1pPr marL="0" marR="0" indent="0" algn="l"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67" name="Shape 67"/>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68" name="Shape 68"/>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SzPct val="25000"/>
            </a:pPr>
            <a:fld id="{00000000-1234-1234-1234-123412341234}" type="slidenum">
              <a:rPr lang="en-US">
                <a:solidFill>
                  <a:srgbClr val="FFFFFF"/>
                </a:solidFill>
              </a:rPr>
              <a:pPr>
                <a:buSzPct val="25000"/>
              </a:pPr>
              <a:t>‹#›</a:t>
            </a:fld>
            <a:endParaRPr lang="en-US" dirty="0">
              <a:solidFill>
                <a:srgbClr val="FFFFFF"/>
              </a:solidFill>
            </a:endParaRPr>
          </a:p>
        </p:txBody>
      </p:sp>
    </p:spTree>
    <p:extLst>
      <p:ext uri="{BB962C8B-B14F-4D97-AF65-F5344CB8AC3E}">
        <p14:creationId xmlns:p14="http://schemas.microsoft.com/office/powerpoint/2010/main" val="28741513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623887" y="3719878"/>
            <a:ext cx="7886700" cy="664796"/>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txBox="1">
            <a:spLocks noGrp="1"/>
          </p:cNvSpPr>
          <p:nvPr>
            <p:ph type="body" idx="1"/>
          </p:nvPr>
        </p:nvSpPr>
        <p:spPr>
          <a:xfrm>
            <a:off x="623887" y="4589464"/>
            <a:ext cx="7886700" cy="387797"/>
          </a:xfrm>
          <a:prstGeom prst="rect">
            <a:avLst/>
          </a:prstGeom>
          <a:noFill/>
          <a:ln>
            <a:noFill/>
          </a:ln>
        </p:spPr>
        <p:txBody>
          <a:bodyPr lIns="91425" tIns="91425" rIns="91425" bIns="91425" anchor="t" anchorCtr="0"/>
          <a:lstStyle>
            <a:lvl1pPr marL="0" indent="0" rtl="0">
              <a:spcBef>
                <a:spcPts val="0"/>
              </a:spcBef>
              <a:buClr>
                <a:srgbClr val="888888"/>
              </a:buClr>
              <a:buFont typeface="Calibri"/>
              <a:buNone/>
              <a:defRPr/>
            </a:lvl1pPr>
            <a:lvl2pPr marL="342900" indent="0" rtl="0">
              <a:spcBef>
                <a:spcPts val="0"/>
              </a:spcBef>
              <a:buClr>
                <a:srgbClr val="888888"/>
              </a:buClr>
              <a:buFont typeface="Calibri"/>
              <a:buNone/>
              <a:defRPr/>
            </a:lvl2pPr>
            <a:lvl3pPr marL="685800" indent="0" rtl="0">
              <a:spcBef>
                <a:spcPts val="0"/>
              </a:spcBef>
              <a:buClr>
                <a:srgbClr val="888888"/>
              </a:buClr>
              <a:buFont typeface="Calibri"/>
              <a:buNone/>
              <a:defRPr/>
            </a:lvl3pPr>
            <a:lvl4pPr marL="1028700" indent="0" rtl="0">
              <a:spcBef>
                <a:spcPts val="0"/>
              </a:spcBef>
              <a:buClr>
                <a:srgbClr val="888888"/>
              </a:buClr>
              <a:buFont typeface="Calibri"/>
              <a:buNone/>
              <a:defRPr/>
            </a:lvl4pPr>
            <a:lvl5pPr marL="1371600" indent="0" rtl="0">
              <a:spcBef>
                <a:spcPts val="0"/>
              </a:spcBef>
              <a:buClr>
                <a:srgbClr val="888888"/>
              </a:buClr>
              <a:buFont typeface="Calibri"/>
              <a:buNone/>
              <a:defRPr/>
            </a:lvl5pPr>
            <a:lvl6pPr marL="1714500" indent="0" rtl="0">
              <a:spcBef>
                <a:spcPts val="0"/>
              </a:spcBef>
              <a:buClr>
                <a:srgbClr val="888888"/>
              </a:buClr>
              <a:buFont typeface="Calibri"/>
              <a:buNone/>
              <a:defRPr/>
            </a:lvl6pPr>
            <a:lvl7pPr marL="2057400" indent="0" rtl="0">
              <a:spcBef>
                <a:spcPts val="0"/>
              </a:spcBef>
              <a:buClr>
                <a:srgbClr val="888888"/>
              </a:buClr>
              <a:buFont typeface="Calibri"/>
              <a:buNone/>
              <a:defRPr/>
            </a:lvl7pPr>
            <a:lvl8pPr marL="2400300" indent="0" rtl="0">
              <a:spcBef>
                <a:spcPts val="0"/>
              </a:spcBef>
              <a:buClr>
                <a:srgbClr val="888888"/>
              </a:buClr>
              <a:buFont typeface="Calibri"/>
              <a:buNone/>
              <a:defRPr/>
            </a:lvl8pPr>
            <a:lvl9pPr marL="2743200" indent="0" rtl="0">
              <a:spcBef>
                <a:spcPts val="0"/>
              </a:spcBef>
              <a:buClr>
                <a:srgbClr val="888888"/>
              </a:buClr>
              <a:buFont typeface="Calibri"/>
              <a:buNone/>
              <a:defRPr/>
            </a:lvl9pPr>
          </a:lstStyle>
          <a:p>
            <a:endParaRPr/>
          </a:p>
        </p:txBody>
      </p:sp>
      <p:sp>
        <p:nvSpPr>
          <p:cNvPr id="72" name="Shape 72"/>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73" name="Shape 73"/>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SzPct val="25000"/>
            </a:pPr>
            <a:fld id="{00000000-1234-1234-1234-123412341234}" type="slidenum">
              <a:rPr lang="en-US">
                <a:solidFill>
                  <a:srgbClr val="FFFFFF"/>
                </a:solidFill>
              </a:rPr>
              <a:pPr>
                <a:buSzPct val="25000"/>
              </a:pPr>
              <a:t>‹#›</a:t>
            </a:fld>
            <a:endParaRPr lang="en-US" dirty="0">
              <a:solidFill>
                <a:srgbClr val="FFFFFF"/>
              </a:solidFill>
            </a:endParaRPr>
          </a:p>
        </p:txBody>
      </p:sp>
    </p:spTree>
    <p:extLst>
      <p:ext uri="{BB962C8B-B14F-4D97-AF65-F5344CB8AC3E}">
        <p14:creationId xmlns:p14="http://schemas.microsoft.com/office/powerpoint/2010/main" val="36635048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84047" y="228600"/>
            <a:ext cx="7886700" cy="664796"/>
          </a:xfrm>
          <a:prstGeom prst="rect">
            <a:avLst/>
          </a:prstGeom>
          <a:noFill/>
          <a:ln>
            <a:noFill/>
          </a:ln>
        </p:spPr>
        <p:txBody>
          <a:bodyPr lIns="91425" tIns="91425" rIns="91425" bIns="91425" anchor="t" anchorCtr="0"/>
          <a:lstStyle>
            <a:lvl1pPr algn="l" rtl="0">
              <a:lnSpc>
                <a:spcPct val="90000"/>
              </a:lnSpc>
              <a:spcBef>
                <a:spcPts val="0"/>
              </a:spcBef>
              <a:buClr>
                <a:srgbClr val="2E59B0"/>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6" name="Shape 76"/>
          <p:cNvSpPr txBox="1">
            <a:spLocks noGrp="1"/>
          </p:cNvSpPr>
          <p:nvPr>
            <p:ph type="body" idx="1"/>
          </p:nvPr>
        </p:nvSpPr>
        <p:spPr>
          <a:xfrm>
            <a:off x="384047" y="1284045"/>
            <a:ext cx="3868340" cy="332399"/>
          </a:xfrm>
          <a:prstGeom prst="rect">
            <a:avLst/>
          </a:prstGeom>
          <a:noFill/>
          <a:ln>
            <a:noFill/>
          </a:ln>
        </p:spPr>
        <p:txBody>
          <a:bodyPr lIns="91425" tIns="91425" rIns="91425" bIns="91425" anchor="b" anchorCtr="0"/>
          <a:lstStyle>
            <a:lvl1pPr marL="0" indent="0" rtl="0">
              <a:spcBef>
                <a:spcPts val="0"/>
              </a:spcBef>
              <a:buFont typeface="Calibri"/>
              <a:buNone/>
              <a:defRPr/>
            </a:lvl1pPr>
            <a:lvl2pPr marL="342900" indent="0" rtl="0">
              <a:spcBef>
                <a:spcPts val="0"/>
              </a:spcBef>
              <a:buFont typeface="Calibri"/>
              <a:buNone/>
              <a:defRPr/>
            </a:lvl2pPr>
            <a:lvl3pPr marL="685800" indent="0" rtl="0">
              <a:spcBef>
                <a:spcPts val="0"/>
              </a:spcBef>
              <a:buFont typeface="Calibri"/>
              <a:buNone/>
              <a:defRPr/>
            </a:lvl3pPr>
            <a:lvl4pPr marL="1028700" indent="0" rtl="0">
              <a:spcBef>
                <a:spcPts val="0"/>
              </a:spcBef>
              <a:buFont typeface="Calibri"/>
              <a:buNone/>
              <a:defRPr/>
            </a:lvl4pPr>
            <a:lvl5pPr marL="1371600" indent="0" rtl="0">
              <a:spcBef>
                <a:spcPts val="0"/>
              </a:spcBef>
              <a:buFont typeface="Calibri"/>
              <a:buNone/>
              <a:defRPr/>
            </a:lvl5pPr>
            <a:lvl6pPr marL="1714500" indent="0" rtl="0">
              <a:spcBef>
                <a:spcPts val="0"/>
              </a:spcBef>
              <a:buFont typeface="Calibri"/>
              <a:buNone/>
              <a:defRPr/>
            </a:lvl6pPr>
            <a:lvl7pPr marL="2057400" indent="0" rtl="0">
              <a:spcBef>
                <a:spcPts val="0"/>
              </a:spcBef>
              <a:buFont typeface="Calibri"/>
              <a:buNone/>
              <a:defRPr/>
            </a:lvl7pPr>
            <a:lvl8pPr marL="2400300" indent="0" rtl="0">
              <a:spcBef>
                <a:spcPts val="0"/>
              </a:spcBef>
              <a:buFont typeface="Calibri"/>
              <a:buNone/>
              <a:defRPr/>
            </a:lvl8pPr>
            <a:lvl9pPr marL="2743200" indent="0" rtl="0">
              <a:spcBef>
                <a:spcPts val="0"/>
              </a:spcBef>
              <a:buFont typeface="Calibri"/>
              <a:buNone/>
              <a:defRPr/>
            </a:lvl9pPr>
          </a:lstStyle>
          <a:p>
            <a:endParaRPr/>
          </a:p>
        </p:txBody>
      </p:sp>
      <p:sp>
        <p:nvSpPr>
          <p:cNvPr id="77" name="Shape 77"/>
          <p:cNvSpPr txBox="1">
            <a:spLocks noGrp="1"/>
          </p:cNvSpPr>
          <p:nvPr>
            <p:ph type="body" idx="2"/>
          </p:nvPr>
        </p:nvSpPr>
        <p:spPr>
          <a:xfrm>
            <a:off x="384047" y="1806789"/>
            <a:ext cx="3868340" cy="3199373"/>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8" indent="-192087" algn="l" rtl="0">
              <a:lnSpc>
                <a:spcPct val="90000"/>
              </a:lnSpc>
              <a:spcBef>
                <a:spcPts val="480"/>
              </a:spcBef>
              <a:buClr>
                <a:schemeClr val="dk1"/>
              </a:buClr>
              <a:buFont typeface="Calibri"/>
              <a:buChar char="•"/>
              <a:defRPr/>
            </a:lvl3pPr>
            <a:lvl4pPr marL="1604963" indent="-195262" algn="l" rtl="0">
              <a:lnSpc>
                <a:spcPct val="90000"/>
              </a:lnSpc>
              <a:spcBef>
                <a:spcPts val="480"/>
              </a:spcBef>
              <a:buClr>
                <a:schemeClr val="dk1"/>
              </a:buClr>
              <a:buFont typeface="Calibri"/>
              <a:buChar char="•"/>
              <a:defRPr/>
            </a:lvl4pPr>
            <a:lvl5pPr marL="1941513" indent="-188913"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1" indent="-114181" algn="l" rtl="0">
              <a:spcBef>
                <a:spcPts val="400"/>
              </a:spcBef>
              <a:buClr>
                <a:schemeClr val="dk1"/>
              </a:buClr>
              <a:buFont typeface="Arial"/>
              <a:buChar char="•"/>
              <a:defRPr/>
            </a:lvl7pPr>
            <a:lvl8pPr marL="3428863" indent="-114163"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78" name="Shape 78"/>
          <p:cNvSpPr txBox="1">
            <a:spLocks noGrp="1"/>
          </p:cNvSpPr>
          <p:nvPr>
            <p:ph type="body" idx="3"/>
          </p:nvPr>
        </p:nvSpPr>
        <p:spPr>
          <a:xfrm>
            <a:off x="4629150" y="1284045"/>
            <a:ext cx="3887390" cy="332399"/>
          </a:xfrm>
          <a:prstGeom prst="rect">
            <a:avLst/>
          </a:prstGeom>
          <a:noFill/>
          <a:ln>
            <a:noFill/>
          </a:ln>
        </p:spPr>
        <p:txBody>
          <a:bodyPr lIns="91425" tIns="91425" rIns="91425" bIns="91425" anchor="b" anchorCtr="0"/>
          <a:lstStyle>
            <a:lvl1pPr marL="0" indent="0" rtl="0">
              <a:spcBef>
                <a:spcPts val="0"/>
              </a:spcBef>
              <a:buFont typeface="Calibri"/>
              <a:buNone/>
              <a:defRPr/>
            </a:lvl1pPr>
            <a:lvl2pPr marL="342900" indent="0" rtl="0">
              <a:spcBef>
                <a:spcPts val="0"/>
              </a:spcBef>
              <a:buFont typeface="Calibri"/>
              <a:buNone/>
              <a:defRPr/>
            </a:lvl2pPr>
            <a:lvl3pPr marL="685800" indent="0" rtl="0">
              <a:spcBef>
                <a:spcPts val="0"/>
              </a:spcBef>
              <a:buFont typeface="Calibri"/>
              <a:buNone/>
              <a:defRPr/>
            </a:lvl3pPr>
            <a:lvl4pPr marL="1028700" indent="0" rtl="0">
              <a:spcBef>
                <a:spcPts val="0"/>
              </a:spcBef>
              <a:buFont typeface="Calibri"/>
              <a:buNone/>
              <a:defRPr/>
            </a:lvl4pPr>
            <a:lvl5pPr marL="1371600" indent="0" rtl="0">
              <a:spcBef>
                <a:spcPts val="0"/>
              </a:spcBef>
              <a:buFont typeface="Calibri"/>
              <a:buNone/>
              <a:defRPr/>
            </a:lvl5pPr>
            <a:lvl6pPr marL="1714500" indent="0" rtl="0">
              <a:spcBef>
                <a:spcPts val="0"/>
              </a:spcBef>
              <a:buFont typeface="Calibri"/>
              <a:buNone/>
              <a:defRPr/>
            </a:lvl6pPr>
            <a:lvl7pPr marL="2057400" indent="0" rtl="0">
              <a:spcBef>
                <a:spcPts val="0"/>
              </a:spcBef>
              <a:buFont typeface="Calibri"/>
              <a:buNone/>
              <a:defRPr/>
            </a:lvl7pPr>
            <a:lvl8pPr marL="2400300" indent="0" rtl="0">
              <a:spcBef>
                <a:spcPts val="0"/>
              </a:spcBef>
              <a:buFont typeface="Calibri"/>
              <a:buNone/>
              <a:defRPr/>
            </a:lvl8pPr>
            <a:lvl9pPr marL="2743200" indent="0" rtl="0">
              <a:spcBef>
                <a:spcPts val="0"/>
              </a:spcBef>
              <a:buFont typeface="Calibri"/>
              <a:buNone/>
              <a:defRPr/>
            </a:lvl9pPr>
          </a:lstStyle>
          <a:p>
            <a:endParaRPr/>
          </a:p>
        </p:txBody>
      </p:sp>
      <p:sp>
        <p:nvSpPr>
          <p:cNvPr id="79" name="Shape 79"/>
          <p:cNvSpPr txBox="1">
            <a:spLocks noGrp="1"/>
          </p:cNvSpPr>
          <p:nvPr>
            <p:ph type="body" idx="4"/>
          </p:nvPr>
        </p:nvSpPr>
        <p:spPr>
          <a:xfrm>
            <a:off x="4629150" y="1806789"/>
            <a:ext cx="3887390" cy="3199373"/>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8" indent="-192087" algn="l" rtl="0">
              <a:lnSpc>
                <a:spcPct val="90000"/>
              </a:lnSpc>
              <a:spcBef>
                <a:spcPts val="480"/>
              </a:spcBef>
              <a:buClr>
                <a:schemeClr val="dk1"/>
              </a:buClr>
              <a:buFont typeface="Calibri"/>
              <a:buChar char="•"/>
              <a:defRPr/>
            </a:lvl3pPr>
            <a:lvl4pPr marL="1604963" indent="-195262" algn="l" rtl="0">
              <a:lnSpc>
                <a:spcPct val="90000"/>
              </a:lnSpc>
              <a:spcBef>
                <a:spcPts val="480"/>
              </a:spcBef>
              <a:buClr>
                <a:schemeClr val="dk1"/>
              </a:buClr>
              <a:buFont typeface="Calibri"/>
              <a:buChar char="•"/>
              <a:defRPr/>
            </a:lvl4pPr>
            <a:lvl5pPr marL="1941513" indent="-188913"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1" indent="-114181" algn="l" rtl="0">
              <a:spcBef>
                <a:spcPts val="400"/>
              </a:spcBef>
              <a:buClr>
                <a:schemeClr val="dk1"/>
              </a:buClr>
              <a:buFont typeface="Arial"/>
              <a:buChar char="•"/>
              <a:defRPr/>
            </a:lvl7pPr>
            <a:lvl8pPr marL="3428863" indent="-114163"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80" name="Shape 80"/>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81" name="Shape 81"/>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SzPct val="25000"/>
            </a:pPr>
            <a:fld id="{00000000-1234-1234-1234-123412341234}" type="slidenum">
              <a:rPr lang="en-US">
                <a:solidFill>
                  <a:srgbClr val="FFFFFF"/>
                </a:solidFill>
              </a:rPr>
              <a:pPr>
                <a:buSzPct val="25000"/>
              </a:pPr>
              <a:t>‹#›</a:t>
            </a:fld>
            <a:endParaRPr lang="en-US" dirty="0">
              <a:solidFill>
                <a:srgbClr val="FFFFFF"/>
              </a:solidFill>
            </a:endParaRPr>
          </a:p>
        </p:txBody>
      </p:sp>
    </p:spTree>
    <p:extLst>
      <p:ext uri="{BB962C8B-B14F-4D97-AF65-F5344CB8AC3E}">
        <p14:creationId xmlns:p14="http://schemas.microsoft.com/office/powerpoint/2010/main" val="497727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623887" y="3719878"/>
            <a:ext cx="7886700" cy="664796"/>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7" name="Shape 37"/>
          <p:cNvSpPr txBox="1">
            <a:spLocks noGrp="1"/>
          </p:cNvSpPr>
          <p:nvPr>
            <p:ph type="body" idx="1"/>
          </p:nvPr>
        </p:nvSpPr>
        <p:spPr>
          <a:xfrm>
            <a:off x="623887" y="4589464"/>
            <a:ext cx="7886700" cy="387797"/>
          </a:xfrm>
          <a:prstGeom prst="rect">
            <a:avLst/>
          </a:prstGeom>
          <a:noFill/>
          <a:ln>
            <a:noFill/>
          </a:ln>
        </p:spPr>
        <p:txBody>
          <a:bodyPr lIns="91425" tIns="91425" rIns="91425" bIns="91425" anchor="t" anchorCtr="0"/>
          <a:lstStyle>
            <a:lvl1pPr marL="0" indent="0" rtl="0">
              <a:spcBef>
                <a:spcPts val="0"/>
              </a:spcBef>
              <a:buClr>
                <a:srgbClr val="888888"/>
              </a:buClr>
              <a:buFont typeface="Calibri"/>
              <a:buNone/>
              <a:defRPr/>
            </a:lvl1pPr>
            <a:lvl2pPr marL="342900" indent="0" rtl="0">
              <a:spcBef>
                <a:spcPts val="0"/>
              </a:spcBef>
              <a:buClr>
                <a:srgbClr val="888888"/>
              </a:buClr>
              <a:buFont typeface="Calibri"/>
              <a:buNone/>
              <a:defRPr/>
            </a:lvl2pPr>
            <a:lvl3pPr marL="685800" indent="0" rtl="0">
              <a:spcBef>
                <a:spcPts val="0"/>
              </a:spcBef>
              <a:buClr>
                <a:srgbClr val="888888"/>
              </a:buClr>
              <a:buFont typeface="Calibri"/>
              <a:buNone/>
              <a:defRPr/>
            </a:lvl3pPr>
            <a:lvl4pPr marL="1028700" indent="0" rtl="0">
              <a:spcBef>
                <a:spcPts val="0"/>
              </a:spcBef>
              <a:buClr>
                <a:srgbClr val="888888"/>
              </a:buClr>
              <a:buFont typeface="Calibri"/>
              <a:buNone/>
              <a:defRPr/>
            </a:lvl4pPr>
            <a:lvl5pPr marL="1371600" indent="0" rtl="0">
              <a:spcBef>
                <a:spcPts val="0"/>
              </a:spcBef>
              <a:buClr>
                <a:srgbClr val="888888"/>
              </a:buClr>
              <a:buFont typeface="Calibri"/>
              <a:buNone/>
              <a:defRPr/>
            </a:lvl5pPr>
            <a:lvl6pPr marL="1714500" indent="0" rtl="0">
              <a:spcBef>
                <a:spcPts val="0"/>
              </a:spcBef>
              <a:buClr>
                <a:srgbClr val="888888"/>
              </a:buClr>
              <a:buFont typeface="Calibri"/>
              <a:buNone/>
              <a:defRPr/>
            </a:lvl6pPr>
            <a:lvl7pPr marL="2057400" indent="0" rtl="0">
              <a:spcBef>
                <a:spcPts val="0"/>
              </a:spcBef>
              <a:buClr>
                <a:srgbClr val="888888"/>
              </a:buClr>
              <a:buFont typeface="Calibri"/>
              <a:buNone/>
              <a:defRPr/>
            </a:lvl7pPr>
            <a:lvl8pPr marL="2400300" indent="0" rtl="0">
              <a:spcBef>
                <a:spcPts val="0"/>
              </a:spcBef>
              <a:buClr>
                <a:srgbClr val="888888"/>
              </a:buClr>
              <a:buFont typeface="Calibri"/>
              <a:buNone/>
              <a:defRPr/>
            </a:lvl8pPr>
            <a:lvl9pPr marL="2743200" indent="0" rtl="0">
              <a:spcBef>
                <a:spcPts val="0"/>
              </a:spcBef>
              <a:buClr>
                <a:srgbClr val="888888"/>
              </a:buClr>
              <a:buFont typeface="Calibri"/>
              <a:buNone/>
              <a:defRPr/>
            </a:lvl9pPr>
          </a:lstStyle>
          <a:p>
            <a:endParaRPr/>
          </a:p>
        </p:txBody>
      </p:sp>
      <p:sp>
        <p:nvSpPr>
          <p:cNvPr id="38" name="Shape 38"/>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39" name="Shape 39"/>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marL="0" lvl="0" indent="0">
              <a:spcBef>
                <a:spcPts val="0"/>
              </a:spcBef>
              <a:buSzPct val="25000"/>
              <a:buNone/>
            </a:pPr>
            <a:fld id="{00000000-1234-1234-1234-123412341234}" type="slidenum">
              <a:rPr lang="en-US"/>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84047" y="987425"/>
            <a:ext cx="3017519" cy="13715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4" name="Shape 84"/>
          <p:cNvSpPr txBox="1">
            <a:spLocks noGrp="1"/>
          </p:cNvSpPr>
          <p:nvPr>
            <p:ph type="body" idx="1"/>
          </p:nvPr>
        </p:nvSpPr>
        <p:spPr>
          <a:xfrm>
            <a:off x="3887391" y="987425"/>
            <a:ext cx="4629150" cy="458403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5" name="Shape 85"/>
          <p:cNvSpPr txBox="1">
            <a:spLocks noGrp="1"/>
          </p:cNvSpPr>
          <p:nvPr>
            <p:ph type="body" idx="2"/>
          </p:nvPr>
        </p:nvSpPr>
        <p:spPr>
          <a:xfrm>
            <a:off x="384047" y="2487836"/>
            <a:ext cx="3017519" cy="3083623"/>
          </a:xfrm>
          <a:prstGeom prst="rect">
            <a:avLst/>
          </a:prstGeom>
          <a:noFill/>
          <a:ln>
            <a:noFill/>
          </a:ln>
        </p:spPr>
        <p:txBody>
          <a:bodyPr lIns="91425" tIns="91425" rIns="91425" bIns="91425" anchor="t" anchorCtr="0"/>
          <a:lstStyle>
            <a:lvl1pPr marL="0" indent="0" rtl="0">
              <a:spcBef>
                <a:spcPts val="0"/>
              </a:spcBef>
              <a:buFont typeface="Calibri"/>
              <a:buNone/>
              <a:defRPr/>
            </a:lvl1pPr>
            <a:lvl2pPr marL="342900" indent="0" rtl="0">
              <a:spcBef>
                <a:spcPts val="0"/>
              </a:spcBef>
              <a:buFont typeface="Calibri"/>
              <a:buNone/>
              <a:defRPr/>
            </a:lvl2pPr>
            <a:lvl3pPr marL="685800" indent="0" rtl="0">
              <a:spcBef>
                <a:spcPts val="0"/>
              </a:spcBef>
              <a:buFont typeface="Calibri"/>
              <a:buNone/>
              <a:defRPr/>
            </a:lvl3pPr>
            <a:lvl4pPr marL="1028700" indent="0" rtl="0">
              <a:spcBef>
                <a:spcPts val="0"/>
              </a:spcBef>
              <a:buFont typeface="Calibri"/>
              <a:buNone/>
              <a:defRPr/>
            </a:lvl4pPr>
            <a:lvl5pPr marL="1371600" indent="0" rtl="0">
              <a:spcBef>
                <a:spcPts val="0"/>
              </a:spcBef>
              <a:buFont typeface="Calibri"/>
              <a:buNone/>
              <a:defRPr/>
            </a:lvl5pPr>
            <a:lvl6pPr marL="1714500" indent="0" rtl="0">
              <a:spcBef>
                <a:spcPts val="0"/>
              </a:spcBef>
              <a:buFont typeface="Calibri"/>
              <a:buNone/>
              <a:defRPr/>
            </a:lvl6pPr>
            <a:lvl7pPr marL="2057400" indent="0" rtl="0">
              <a:spcBef>
                <a:spcPts val="0"/>
              </a:spcBef>
              <a:buFont typeface="Calibri"/>
              <a:buNone/>
              <a:defRPr/>
            </a:lvl7pPr>
            <a:lvl8pPr marL="2400300" indent="0" rtl="0">
              <a:spcBef>
                <a:spcPts val="0"/>
              </a:spcBef>
              <a:buFont typeface="Calibri"/>
              <a:buNone/>
              <a:defRPr/>
            </a:lvl8pPr>
            <a:lvl9pPr marL="2743200" indent="0" rtl="0">
              <a:spcBef>
                <a:spcPts val="0"/>
              </a:spcBef>
              <a:buFont typeface="Calibri"/>
              <a:buNone/>
              <a:defRPr/>
            </a:lvl9pPr>
          </a:lstStyle>
          <a:p>
            <a:endParaRPr/>
          </a:p>
        </p:txBody>
      </p:sp>
      <p:sp>
        <p:nvSpPr>
          <p:cNvPr id="86" name="Shape 86"/>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87" name="Shape 87"/>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SzPct val="25000"/>
            </a:pPr>
            <a:fld id="{00000000-1234-1234-1234-123412341234}" type="slidenum">
              <a:rPr lang="en-US">
                <a:solidFill>
                  <a:srgbClr val="FFFFFF"/>
                </a:solidFill>
              </a:rPr>
              <a:pPr>
                <a:buSzPct val="25000"/>
              </a:pPr>
              <a:t>‹#›</a:t>
            </a:fld>
            <a:endParaRPr lang="en-US" dirty="0">
              <a:solidFill>
                <a:srgbClr val="FFFFFF"/>
              </a:solidFill>
            </a:endParaRPr>
          </a:p>
        </p:txBody>
      </p:sp>
    </p:spTree>
    <p:extLst>
      <p:ext uri="{BB962C8B-B14F-4D97-AF65-F5344CB8AC3E}">
        <p14:creationId xmlns:p14="http://schemas.microsoft.com/office/powerpoint/2010/main" val="27446983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384047" y="859571"/>
            <a:ext cx="3017519" cy="13715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pic>
        <p:nvPicPr>
          <p:cNvPr id="90" name="Shape 90"/>
          <p:cNvPicPr preferRelativeResize="0">
            <a:picLocks noGrp="1"/>
          </p:cNvPicPr>
          <p:nvPr>
            <p:ph type="pic" idx="2"/>
          </p:nvPr>
        </p:nvPicPr>
        <p:blipFill/>
        <p:spPr>
          <a:xfrm>
            <a:off x="3886200" y="859571"/>
            <a:ext cx="4629150" cy="4924540"/>
          </a:xfrm>
          <a:prstGeom prst="rect">
            <a:avLst/>
          </a:prstGeom>
          <a:blipFill rotWithShape="1">
            <a:blip r:embed="rId2">
              <a:alphaModFix/>
            </a:blip>
            <a:stretch>
              <a:fillRect/>
            </a:stretch>
          </a:blipFill>
          <a:ln>
            <a:noFill/>
          </a:ln>
        </p:spPr>
      </p:pic>
      <p:sp>
        <p:nvSpPr>
          <p:cNvPr id="91" name="Shape 91"/>
          <p:cNvSpPr txBox="1">
            <a:spLocks noGrp="1"/>
          </p:cNvSpPr>
          <p:nvPr>
            <p:ph type="body" idx="1"/>
          </p:nvPr>
        </p:nvSpPr>
        <p:spPr>
          <a:xfrm>
            <a:off x="384047" y="2344478"/>
            <a:ext cx="3017519" cy="3383280"/>
          </a:xfrm>
          <a:prstGeom prst="rect">
            <a:avLst/>
          </a:prstGeom>
          <a:noFill/>
          <a:ln>
            <a:noFill/>
          </a:ln>
        </p:spPr>
        <p:txBody>
          <a:bodyPr lIns="91425" tIns="91425" rIns="91425" bIns="91425" anchor="t" anchorCtr="0"/>
          <a:lstStyle>
            <a:lvl1pPr marL="0" indent="0" rtl="0">
              <a:spcBef>
                <a:spcPts val="0"/>
              </a:spcBef>
              <a:buFont typeface="Calibri"/>
              <a:buNone/>
              <a:defRPr/>
            </a:lvl1pPr>
            <a:lvl2pPr marL="342900" indent="0" rtl="0">
              <a:spcBef>
                <a:spcPts val="0"/>
              </a:spcBef>
              <a:buFont typeface="Calibri"/>
              <a:buNone/>
              <a:defRPr/>
            </a:lvl2pPr>
            <a:lvl3pPr marL="685800" indent="0" rtl="0">
              <a:spcBef>
                <a:spcPts val="0"/>
              </a:spcBef>
              <a:buFont typeface="Calibri"/>
              <a:buNone/>
              <a:defRPr/>
            </a:lvl3pPr>
            <a:lvl4pPr marL="1028700" indent="0" rtl="0">
              <a:spcBef>
                <a:spcPts val="0"/>
              </a:spcBef>
              <a:buFont typeface="Calibri"/>
              <a:buNone/>
              <a:defRPr/>
            </a:lvl4pPr>
            <a:lvl5pPr marL="1371600" indent="0" rtl="0">
              <a:spcBef>
                <a:spcPts val="0"/>
              </a:spcBef>
              <a:buFont typeface="Calibri"/>
              <a:buNone/>
              <a:defRPr/>
            </a:lvl5pPr>
            <a:lvl6pPr marL="1714500" indent="0" rtl="0">
              <a:spcBef>
                <a:spcPts val="0"/>
              </a:spcBef>
              <a:buFont typeface="Calibri"/>
              <a:buNone/>
              <a:defRPr/>
            </a:lvl6pPr>
            <a:lvl7pPr marL="2057400" indent="0" rtl="0">
              <a:spcBef>
                <a:spcPts val="0"/>
              </a:spcBef>
              <a:buFont typeface="Calibri"/>
              <a:buNone/>
              <a:defRPr/>
            </a:lvl7pPr>
            <a:lvl8pPr marL="2400300" indent="0" rtl="0">
              <a:spcBef>
                <a:spcPts val="0"/>
              </a:spcBef>
              <a:buFont typeface="Calibri"/>
              <a:buNone/>
              <a:defRPr/>
            </a:lvl8pPr>
            <a:lvl9pPr marL="2743200" indent="0" rtl="0">
              <a:spcBef>
                <a:spcPts val="0"/>
              </a:spcBef>
              <a:buFont typeface="Calibri"/>
              <a:buNone/>
              <a:defRPr/>
            </a:lvl9pPr>
          </a:lstStyle>
          <a:p>
            <a:endParaRPr/>
          </a:p>
        </p:txBody>
      </p:sp>
      <p:sp>
        <p:nvSpPr>
          <p:cNvPr id="92" name="Shape 92"/>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93" name="Shape 93"/>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SzPct val="25000"/>
            </a:pPr>
            <a:fld id="{00000000-1234-1234-1234-123412341234}" type="slidenum">
              <a:rPr lang="en-US">
                <a:solidFill>
                  <a:srgbClr val="FFFFFF"/>
                </a:solidFill>
              </a:rPr>
              <a:pPr>
                <a:buSzPct val="25000"/>
              </a:pPr>
              <a:t>‹#›</a:t>
            </a:fld>
            <a:endParaRPr lang="en-US" dirty="0">
              <a:solidFill>
                <a:srgbClr val="FFFFFF"/>
              </a:solidFill>
            </a:endParaRPr>
          </a:p>
        </p:txBody>
      </p:sp>
    </p:spTree>
    <p:extLst>
      <p:ext uri="{BB962C8B-B14F-4D97-AF65-F5344CB8AC3E}">
        <p14:creationId xmlns:p14="http://schemas.microsoft.com/office/powerpoint/2010/main" val="1359073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Contact Slide">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457200" y="1447800"/>
            <a:ext cx="4040187" cy="457200"/>
          </a:xfrm>
          <a:prstGeom prst="rect">
            <a:avLst/>
          </a:prstGeom>
          <a:noFill/>
          <a:ln>
            <a:noFill/>
          </a:ln>
        </p:spPr>
        <p:txBody>
          <a:bodyPr lIns="91425" tIns="91425" rIns="91425" bIns="91425" anchor="b" anchorCtr="0"/>
          <a:lstStyle>
            <a:lvl1pPr marL="0" indent="0" rtl="0">
              <a:spcBef>
                <a:spcPts val="0"/>
              </a:spcBef>
              <a:buClr>
                <a:srgbClr val="F78E20"/>
              </a:buClr>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96" name="Shape 96"/>
          <p:cNvSpPr txBox="1">
            <a:spLocks noGrp="1"/>
          </p:cNvSpPr>
          <p:nvPr>
            <p:ph type="body" idx="2"/>
          </p:nvPr>
        </p:nvSpPr>
        <p:spPr>
          <a:xfrm>
            <a:off x="457200" y="1913625"/>
            <a:ext cx="4040187" cy="1341437"/>
          </a:xfrm>
          <a:prstGeom prst="rect">
            <a:avLst/>
          </a:prstGeom>
          <a:noFill/>
          <a:ln>
            <a:noFill/>
          </a:ln>
        </p:spPr>
        <p:txBody>
          <a:bodyPr lIns="91425" tIns="91425" rIns="91425" bIns="91425" anchor="t" anchorCtr="0"/>
          <a:lstStyle>
            <a:lvl1pPr marL="0" indent="0" rtl="0">
              <a:spcBef>
                <a:spcPts val="0"/>
              </a:spcBef>
              <a:buFont typeface="Calibri"/>
              <a:buNone/>
              <a:defRPr/>
            </a:lvl1pPr>
            <a:lvl2pPr marL="0" indent="0" rtl="0">
              <a:spcBef>
                <a:spcPts val="0"/>
              </a:spcBef>
              <a:buFont typeface="Calibri"/>
              <a:buNone/>
              <a:defRPr/>
            </a:lvl2pPr>
            <a:lvl3pPr marL="0" indent="0" rtl="0">
              <a:spcBef>
                <a:spcPts val="0"/>
              </a:spcBef>
              <a:buFont typeface="Calibri"/>
              <a:buNone/>
              <a:defRPr/>
            </a:lvl3pPr>
            <a:lvl4pPr marL="0" indent="0" rtl="0">
              <a:spcBef>
                <a:spcPts val="0"/>
              </a:spcBef>
              <a:buFont typeface="Calibri"/>
              <a:buNone/>
              <a:defRPr/>
            </a:lvl4pPr>
            <a:lvl5pPr marL="0" indent="0" rtl="0">
              <a:spcBef>
                <a:spcPts val="0"/>
              </a:spcBef>
              <a:buFont typeface="Calibri"/>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7" name="Shape 97"/>
          <p:cNvSpPr txBox="1">
            <a:spLocks noGrp="1"/>
          </p:cNvSpPr>
          <p:nvPr>
            <p:ph type="body" idx="3"/>
          </p:nvPr>
        </p:nvSpPr>
        <p:spPr>
          <a:xfrm>
            <a:off x="4645025" y="1447800"/>
            <a:ext cx="4041774" cy="457200"/>
          </a:xfrm>
          <a:prstGeom prst="rect">
            <a:avLst/>
          </a:prstGeom>
          <a:noFill/>
          <a:ln>
            <a:noFill/>
          </a:ln>
        </p:spPr>
        <p:txBody>
          <a:bodyPr lIns="91425" tIns="91425" rIns="91425" bIns="91425" anchor="b" anchorCtr="0"/>
          <a:lstStyle>
            <a:lvl1pPr marL="0" indent="0" rtl="0">
              <a:spcBef>
                <a:spcPts val="0"/>
              </a:spcBef>
              <a:buClr>
                <a:srgbClr val="F78E20"/>
              </a:buClr>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98" name="Shape 98"/>
          <p:cNvSpPr txBox="1">
            <a:spLocks noGrp="1"/>
          </p:cNvSpPr>
          <p:nvPr>
            <p:ph type="body" idx="4"/>
          </p:nvPr>
        </p:nvSpPr>
        <p:spPr>
          <a:xfrm>
            <a:off x="4645025" y="1913625"/>
            <a:ext cx="4041774" cy="1341437"/>
          </a:xfrm>
          <a:prstGeom prst="rect">
            <a:avLst/>
          </a:prstGeom>
          <a:noFill/>
          <a:ln>
            <a:noFill/>
          </a:ln>
        </p:spPr>
        <p:txBody>
          <a:bodyPr lIns="91425" tIns="91425" rIns="91425" bIns="91425" anchor="t" anchorCtr="0"/>
          <a:lstStyle>
            <a:lvl1pPr marL="0" indent="0" rtl="0">
              <a:spcBef>
                <a:spcPts val="0"/>
              </a:spcBef>
              <a:buFont typeface="Calibri"/>
              <a:buNone/>
              <a:defRPr/>
            </a:lvl1pPr>
            <a:lvl2pPr marL="0" indent="0" rtl="0">
              <a:spcBef>
                <a:spcPts val="0"/>
              </a:spcBef>
              <a:buFont typeface="Calibri"/>
              <a:buNone/>
              <a:defRPr/>
            </a:lvl2pPr>
            <a:lvl3pPr marL="0" indent="0" rtl="0">
              <a:spcBef>
                <a:spcPts val="0"/>
              </a:spcBef>
              <a:buFont typeface="Calibri"/>
              <a:buNone/>
              <a:defRPr/>
            </a:lvl3pPr>
            <a:lvl4pPr marL="0" indent="0" rtl="0">
              <a:spcBef>
                <a:spcPts val="0"/>
              </a:spcBef>
              <a:buFont typeface="Calibri"/>
              <a:buNone/>
              <a:defRPr/>
            </a:lvl4pPr>
            <a:lvl5pPr marL="0" indent="0" rtl="0">
              <a:spcBef>
                <a:spcPts val="0"/>
              </a:spcBef>
              <a:buFont typeface="Calibri"/>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9" name="Shape 99"/>
          <p:cNvSpPr txBox="1">
            <a:spLocks noGrp="1"/>
          </p:cNvSpPr>
          <p:nvPr>
            <p:ph type="body" idx="5"/>
          </p:nvPr>
        </p:nvSpPr>
        <p:spPr>
          <a:xfrm>
            <a:off x="457200" y="3526735"/>
            <a:ext cx="4040187" cy="457200"/>
          </a:xfrm>
          <a:prstGeom prst="rect">
            <a:avLst/>
          </a:prstGeom>
          <a:noFill/>
          <a:ln>
            <a:noFill/>
          </a:ln>
        </p:spPr>
        <p:txBody>
          <a:bodyPr lIns="91425" tIns="91425" rIns="91425" bIns="91425" anchor="b" anchorCtr="0"/>
          <a:lstStyle>
            <a:lvl1pPr marL="0" indent="0" rtl="0">
              <a:spcBef>
                <a:spcPts val="0"/>
              </a:spcBef>
              <a:buClr>
                <a:srgbClr val="F78E20"/>
              </a:buClr>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100" name="Shape 100"/>
          <p:cNvSpPr txBox="1">
            <a:spLocks noGrp="1"/>
          </p:cNvSpPr>
          <p:nvPr>
            <p:ph type="body" idx="6"/>
          </p:nvPr>
        </p:nvSpPr>
        <p:spPr>
          <a:xfrm>
            <a:off x="457200" y="3992562"/>
            <a:ext cx="4040187" cy="1341437"/>
          </a:xfrm>
          <a:prstGeom prst="rect">
            <a:avLst/>
          </a:prstGeom>
          <a:noFill/>
          <a:ln>
            <a:noFill/>
          </a:ln>
        </p:spPr>
        <p:txBody>
          <a:bodyPr lIns="91425" tIns="91425" rIns="91425" bIns="91425" anchor="t" anchorCtr="0"/>
          <a:lstStyle>
            <a:lvl1pPr marL="0" indent="0" rtl="0">
              <a:spcBef>
                <a:spcPts val="0"/>
              </a:spcBef>
              <a:buFont typeface="Calibri"/>
              <a:buNone/>
              <a:defRPr/>
            </a:lvl1pPr>
            <a:lvl2pPr marL="0" indent="0" rtl="0">
              <a:spcBef>
                <a:spcPts val="0"/>
              </a:spcBef>
              <a:buFont typeface="Calibri"/>
              <a:buNone/>
              <a:defRPr/>
            </a:lvl2pPr>
            <a:lvl3pPr marL="0" indent="0" rtl="0">
              <a:spcBef>
                <a:spcPts val="0"/>
              </a:spcBef>
              <a:buFont typeface="Calibri"/>
              <a:buNone/>
              <a:defRPr/>
            </a:lvl3pPr>
            <a:lvl4pPr marL="0" indent="0" rtl="0">
              <a:spcBef>
                <a:spcPts val="0"/>
              </a:spcBef>
              <a:buFont typeface="Calibri"/>
              <a:buNone/>
              <a:defRPr/>
            </a:lvl4pPr>
            <a:lvl5pPr marL="0" indent="0" rtl="0">
              <a:spcBef>
                <a:spcPts val="0"/>
              </a:spcBef>
              <a:buFont typeface="Calibri"/>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1" name="Shape 101"/>
          <p:cNvSpPr txBox="1">
            <a:spLocks noGrp="1"/>
          </p:cNvSpPr>
          <p:nvPr>
            <p:ph type="body" idx="7"/>
          </p:nvPr>
        </p:nvSpPr>
        <p:spPr>
          <a:xfrm>
            <a:off x="4645025" y="3526735"/>
            <a:ext cx="4041774" cy="457200"/>
          </a:xfrm>
          <a:prstGeom prst="rect">
            <a:avLst/>
          </a:prstGeom>
          <a:noFill/>
          <a:ln>
            <a:noFill/>
          </a:ln>
        </p:spPr>
        <p:txBody>
          <a:bodyPr lIns="91425" tIns="91425" rIns="91425" bIns="91425" anchor="b" anchorCtr="0"/>
          <a:lstStyle>
            <a:lvl1pPr marL="0" indent="0" rtl="0">
              <a:spcBef>
                <a:spcPts val="0"/>
              </a:spcBef>
              <a:buClr>
                <a:srgbClr val="F78E20"/>
              </a:buClr>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102" name="Shape 102"/>
          <p:cNvSpPr txBox="1">
            <a:spLocks noGrp="1"/>
          </p:cNvSpPr>
          <p:nvPr>
            <p:ph type="body" idx="8"/>
          </p:nvPr>
        </p:nvSpPr>
        <p:spPr>
          <a:xfrm>
            <a:off x="4645025" y="3992562"/>
            <a:ext cx="4041774" cy="1341437"/>
          </a:xfrm>
          <a:prstGeom prst="rect">
            <a:avLst/>
          </a:prstGeom>
          <a:noFill/>
          <a:ln>
            <a:noFill/>
          </a:ln>
        </p:spPr>
        <p:txBody>
          <a:bodyPr lIns="91425" tIns="91425" rIns="91425" bIns="91425" anchor="t" anchorCtr="0"/>
          <a:lstStyle>
            <a:lvl1pPr marL="0" indent="0" rtl="0">
              <a:spcBef>
                <a:spcPts val="0"/>
              </a:spcBef>
              <a:buFont typeface="Calibri"/>
              <a:buNone/>
              <a:defRPr/>
            </a:lvl1pPr>
            <a:lvl2pPr marL="0" indent="0" rtl="0">
              <a:spcBef>
                <a:spcPts val="0"/>
              </a:spcBef>
              <a:buFont typeface="Calibri"/>
              <a:buNone/>
              <a:defRPr/>
            </a:lvl2pPr>
            <a:lvl3pPr marL="0" indent="0" rtl="0">
              <a:spcBef>
                <a:spcPts val="0"/>
              </a:spcBef>
              <a:buFont typeface="Calibri"/>
              <a:buNone/>
              <a:defRPr/>
            </a:lvl3pPr>
            <a:lvl4pPr marL="0" indent="0" rtl="0">
              <a:spcBef>
                <a:spcPts val="0"/>
              </a:spcBef>
              <a:buFont typeface="Calibri"/>
              <a:buNone/>
              <a:defRPr/>
            </a:lvl4pPr>
            <a:lvl5pPr marL="0" indent="0" rtl="0">
              <a:spcBef>
                <a:spcPts val="0"/>
              </a:spcBef>
              <a:buFont typeface="Calibri"/>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3" name="Shape 103"/>
          <p:cNvSpPr txBox="1">
            <a:spLocks noGrp="1"/>
          </p:cNvSpPr>
          <p:nvPr>
            <p:ph type="title"/>
          </p:nvPr>
        </p:nvSpPr>
        <p:spPr>
          <a:xfrm>
            <a:off x="384047" y="228600"/>
            <a:ext cx="8229600" cy="664796"/>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4" name="Shape 104"/>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105" name="Shape 105"/>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SzPct val="25000"/>
            </a:pPr>
            <a:fld id="{00000000-1234-1234-1234-123412341234}" type="slidenum">
              <a:rPr lang="en-US">
                <a:solidFill>
                  <a:srgbClr val="FFFFFF"/>
                </a:solidFill>
              </a:rPr>
              <a:pPr>
                <a:buSzPct val="25000"/>
              </a:pPr>
              <a:t>‹#›</a:t>
            </a:fld>
            <a:endParaRPr lang="en-US" dirty="0">
              <a:solidFill>
                <a:srgbClr val="FFFFFF"/>
              </a:solidFill>
            </a:endParaRPr>
          </a:p>
        </p:txBody>
      </p:sp>
    </p:spTree>
    <p:extLst>
      <p:ext uri="{BB962C8B-B14F-4D97-AF65-F5344CB8AC3E}">
        <p14:creationId xmlns:p14="http://schemas.microsoft.com/office/powerpoint/2010/main" val="24239016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Bullet Slide 1">
    <p:spTree>
      <p:nvGrpSpPr>
        <p:cNvPr id="1" name="Shape 106"/>
        <p:cNvGrpSpPr/>
        <p:nvPr/>
      </p:nvGrpSpPr>
      <p:grpSpPr>
        <a:xfrm>
          <a:off x="0" y="0"/>
          <a:ext cx="0" cy="0"/>
          <a:chOff x="0" y="0"/>
          <a:chExt cx="0" cy="0"/>
        </a:xfrm>
      </p:grpSpPr>
      <p:pic>
        <p:nvPicPr>
          <p:cNvPr id="107" name="Shape 107"/>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08" name="Shape 108"/>
          <p:cNvSpPr txBox="1">
            <a:spLocks noGrp="1"/>
          </p:cNvSpPr>
          <p:nvPr>
            <p:ph type="body" idx="1"/>
          </p:nvPr>
        </p:nvSpPr>
        <p:spPr>
          <a:xfrm>
            <a:off x="457200" y="1828800"/>
            <a:ext cx="8229600" cy="35052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9" name="Shape 109"/>
          <p:cNvSpPr txBox="1">
            <a:spLocks noGrp="1"/>
          </p:cNvSpPr>
          <p:nvPr>
            <p:ph type="title"/>
          </p:nvPr>
        </p:nvSpPr>
        <p:spPr>
          <a:xfrm>
            <a:off x="457200" y="533400"/>
            <a:ext cx="6858000" cy="8381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0" name="Shape 110"/>
          <p:cNvSpPr txBox="1">
            <a:spLocks noGrp="1"/>
          </p:cNvSpPr>
          <p:nvPr>
            <p:ph type="ftr" idx="11"/>
          </p:nvPr>
        </p:nvSpPr>
        <p:spPr>
          <a:xfrm>
            <a:off x="5638800" y="6019800"/>
            <a:ext cx="2057400" cy="365125"/>
          </a:xfrm>
          <a:prstGeom prst="rect">
            <a:avLst/>
          </a:prstGeom>
          <a:blipFill rotWithShape="1">
            <a:blip r:embed="rId3">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111" name="Shape 111"/>
          <p:cNvSpPr txBox="1">
            <a:spLocks noGrp="1"/>
          </p:cNvSpPr>
          <p:nvPr>
            <p:ph type="sldNum" idx="12"/>
          </p:nvPr>
        </p:nvSpPr>
        <p:spPr>
          <a:xfrm>
            <a:off x="7772400" y="6019800"/>
            <a:ext cx="914400" cy="365125"/>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SzPct val="25000"/>
            </a:pPr>
            <a:fld id="{00000000-1234-1234-1234-123412341234}" type="slidenum">
              <a:rPr lang="en-US">
                <a:solidFill>
                  <a:srgbClr val="FFFFFF"/>
                </a:solidFill>
              </a:rPr>
              <a:pPr>
                <a:buSzPct val="25000"/>
              </a:pPr>
              <a:t>‹#›</a:t>
            </a:fld>
            <a:endParaRPr lang="en-US" dirty="0">
              <a:solidFill>
                <a:srgbClr val="FFFFFF"/>
              </a:solidFill>
            </a:endParaRPr>
          </a:p>
        </p:txBody>
      </p:sp>
    </p:spTree>
    <p:extLst>
      <p:ext uri="{BB962C8B-B14F-4D97-AF65-F5344CB8AC3E}">
        <p14:creationId xmlns:p14="http://schemas.microsoft.com/office/powerpoint/2010/main" val="15499682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568404"/>
            <a:ext cx="8229600" cy="849432"/>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4" name="Shape 114"/>
          <p:cNvSpPr txBox="1">
            <a:spLocks noGrp="1"/>
          </p:cNvSpPr>
          <p:nvPr>
            <p:ph type="body" idx="1"/>
          </p:nvPr>
        </p:nvSpPr>
        <p:spPr>
          <a:xfrm>
            <a:off x="457200" y="1600200"/>
            <a:ext cx="8229600" cy="62783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5" name="Shape 115"/>
          <p:cNvSpPr txBox="1">
            <a:spLocks noGrp="1"/>
          </p:cNvSpPr>
          <p:nvPr>
            <p:ph type="sldNum" idx="12"/>
          </p:nvPr>
        </p:nvSpPr>
        <p:spPr>
          <a:xfrm>
            <a:off x="8556792" y="6333132"/>
            <a:ext cx="548699" cy="524799"/>
          </a:xfrm>
          <a:prstGeom prst="rect">
            <a:avLst/>
          </a:prstGeom>
          <a:noFill/>
          <a:ln>
            <a:noFill/>
          </a:ln>
        </p:spPr>
        <p:txBody>
          <a:bodyPr lIns="91425" tIns="91425" rIns="91425" bIns="91425"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Clr>
                <a:srgbClr val="FFFFFF"/>
              </a:buClr>
              <a:buSzPct val="25000"/>
              <a:buFont typeface="Times New Roman"/>
              <a:buNone/>
            </a:pPr>
            <a:fld id="{00000000-1234-1234-1234-123412341234}" type="slidenum">
              <a:rPr lang="en-US">
                <a:solidFill>
                  <a:srgbClr val="FFFFFF"/>
                </a:solidFill>
              </a:rPr>
              <a:pPr>
                <a:buClr>
                  <a:srgbClr val="FFFFFF"/>
                </a:buClr>
                <a:buSzPct val="25000"/>
                <a:buFont typeface="Times New Roman"/>
                <a:buNone/>
              </a:pPr>
              <a:t>‹#›</a:t>
            </a:fld>
            <a:endParaRPr lang="en-US" dirty="0">
              <a:solidFill>
                <a:srgbClr val="FFFFFF"/>
              </a:solidFill>
            </a:endParaRPr>
          </a:p>
        </p:txBody>
      </p:sp>
    </p:spTree>
    <p:extLst>
      <p:ext uri="{BB962C8B-B14F-4D97-AF65-F5344CB8AC3E}">
        <p14:creationId xmlns:p14="http://schemas.microsoft.com/office/powerpoint/2010/main" val="16578870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Caption">
    <p:spTree>
      <p:nvGrpSpPr>
        <p:cNvPr id="1" name="Shape 116"/>
        <p:cNvGrpSpPr/>
        <p:nvPr/>
      </p:nvGrpSpPr>
      <p:grpSpPr>
        <a:xfrm>
          <a:off x="0" y="0"/>
          <a:ext cx="0" cy="0"/>
          <a:chOff x="0" y="0"/>
          <a:chExt cx="0" cy="0"/>
        </a:xfrm>
      </p:grpSpPr>
      <p:sp>
        <p:nvSpPr>
          <p:cNvPr id="117" name="Shape 117"/>
          <p:cNvSpPr txBox="1">
            <a:spLocks noGrp="1"/>
          </p:cNvSpPr>
          <p:nvPr>
            <p:ph type="body" idx="1"/>
          </p:nvPr>
        </p:nvSpPr>
        <p:spPr>
          <a:xfrm>
            <a:off x="457200" y="5875078"/>
            <a:ext cx="8229600" cy="433935"/>
          </a:xfrm>
          <a:prstGeom prst="rect">
            <a:avLst/>
          </a:prstGeom>
          <a:noFill/>
          <a:ln>
            <a:noFill/>
          </a:ln>
        </p:spPr>
        <p:txBody>
          <a:bodyPr lIns="91425" tIns="91425" rIns="91425" bIns="91425" anchor="t" anchorCtr="0"/>
          <a:lstStyle>
            <a:lvl1pPr algn="ctr" rtl="0">
              <a:spcBef>
                <a:spcPts val="0"/>
              </a:spcBef>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18" name="Shape 118"/>
          <p:cNvSpPr txBox="1">
            <a:spLocks noGrp="1"/>
          </p:cNvSpPr>
          <p:nvPr>
            <p:ph type="sldNum" idx="12"/>
          </p:nvPr>
        </p:nvSpPr>
        <p:spPr>
          <a:xfrm>
            <a:off x="8556792" y="6333132"/>
            <a:ext cx="548699" cy="524799"/>
          </a:xfrm>
          <a:prstGeom prst="rect">
            <a:avLst/>
          </a:prstGeom>
          <a:noFill/>
          <a:ln>
            <a:noFill/>
          </a:ln>
        </p:spPr>
        <p:txBody>
          <a:bodyPr lIns="91425" tIns="91425" rIns="91425" bIns="91425"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Clr>
                <a:srgbClr val="FFFFFF"/>
              </a:buClr>
              <a:buSzPct val="25000"/>
              <a:buFont typeface="Times New Roman"/>
              <a:buNone/>
            </a:pPr>
            <a:fld id="{00000000-1234-1234-1234-123412341234}" type="slidenum">
              <a:rPr lang="en-US">
                <a:solidFill>
                  <a:srgbClr val="FFFFFF"/>
                </a:solidFill>
              </a:rPr>
              <a:pPr>
                <a:buClr>
                  <a:srgbClr val="FFFFFF"/>
                </a:buClr>
                <a:buSzPct val="25000"/>
                <a:buFont typeface="Times New Roman"/>
                <a:buNone/>
              </a:pPr>
              <a:t>‹#›</a:t>
            </a:fld>
            <a:endParaRPr lang="en-US" dirty="0">
              <a:solidFill>
                <a:srgbClr val="FFFFFF"/>
              </a:solidFill>
            </a:endParaRPr>
          </a:p>
        </p:txBody>
      </p:sp>
    </p:spTree>
    <p:extLst>
      <p:ext uri="{BB962C8B-B14F-4D97-AF65-F5344CB8AC3E}">
        <p14:creationId xmlns:p14="http://schemas.microsoft.com/office/powerpoint/2010/main" val="22712269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457200" y="568404"/>
            <a:ext cx="8229600" cy="849432"/>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1" name="Shape 121"/>
          <p:cNvSpPr txBox="1">
            <a:spLocks noGrp="1"/>
          </p:cNvSpPr>
          <p:nvPr>
            <p:ph type="body" idx="1"/>
          </p:nvPr>
        </p:nvSpPr>
        <p:spPr>
          <a:xfrm>
            <a:off x="457200" y="1600200"/>
            <a:ext cx="3994500" cy="62783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2" name="Shape 122"/>
          <p:cNvSpPr txBox="1">
            <a:spLocks noGrp="1"/>
          </p:cNvSpPr>
          <p:nvPr>
            <p:ph type="body" idx="2"/>
          </p:nvPr>
        </p:nvSpPr>
        <p:spPr>
          <a:xfrm>
            <a:off x="4692273" y="1600200"/>
            <a:ext cx="3994500" cy="62783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23" name="Shape 123"/>
          <p:cNvSpPr txBox="1">
            <a:spLocks noGrp="1"/>
          </p:cNvSpPr>
          <p:nvPr>
            <p:ph type="sldNum" idx="12"/>
          </p:nvPr>
        </p:nvSpPr>
        <p:spPr>
          <a:xfrm>
            <a:off x="8556792" y="6333132"/>
            <a:ext cx="548699" cy="524799"/>
          </a:xfrm>
          <a:prstGeom prst="rect">
            <a:avLst/>
          </a:prstGeom>
          <a:noFill/>
          <a:ln>
            <a:noFill/>
          </a:ln>
        </p:spPr>
        <p:txBody>
          <a:bodyPr lIns="91425" tIns="91425" rIns="91425" bIns="91425"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Clr>
                <a:srgbClr val="FFFFFF"/>
              </a:buClr>
              <a:buSzPct val="25000"/>
              <a:buFont typeface="Times New Roman"/>
              <a:buNone/>
            </a:pPr>
            <a:fld id="{00000000-1234-1234-1234-123412341234}" type="slidenum">
              <a:rPr lang="en-US">
                <a:solidFill>
                  <a:srgbClr val="FFFFFF"/>
                </a:solidFill>
              </a:rPr>
              <a:pPr>
                <a:buClr>
                  <a:srgbClr val="FFFFFF"/>
                </a:buClr>
                <a:buSzPct val="25000"/>
                <a:buFont typeface="Times New Roman"/>
                <a:buNone/>
              </a:pPr>
              <a:t>‹#›</a:t>
            </a:fld>
            <a:endParaRPr lang="en-US" dirty="0">
              <a:solidFill>
                <a:srgbClr val="FFFFFF"/>
              </a:solidFill>
            </a:endParaRPr>
          </a:p>
        </p:txBody>
      </p:sp>
    </p:spTree>
    <p:extLst>
      <p:ext uri="{BB962C8B-B14F-4D97-AF65-F5344CB8AC3E}">
        <p14:creationId xmlns:p14="http://schemas.microsoft.com/office/powerpoint/2010/main" val="25545993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685800" y="609600"/>
            <a:ext cx="7772400" cy="1143000"/>
          </a:xfrm>
          <a:prstGeom prst="rect">
            <a:avLst/>
          </a:prstGeom>
          <a:noFill/>
          <a:ln>
            <a:noFill/>
          </a:ln>
        </p:spPr>
        <p:txBody>
          <a:bodyPr lIns="91425" tIns="91425" rIns="91425" bIns="91425" anchor="t" anchorCtr="0"/>
          <a:lstStyle>
            <a:lvl1pPr algn="l" rtl="0">
              <a:lnSpc>
                <a:spcPct val="90000"/>
              </a:lnSpc>
              <a:spcBef>
                <a:spcPts val="0"/>
              </a:spcBef>
              <a:buClr>
                <a:srgbClr val="2E59B0"/>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1" name="Shape 131"/>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7" indent="-192087" algn="l" rtl="0">
              <a:lnSpc>
                <a:spcPct val="90000"/>
              </a:lnSpc>
              <a:spcBef>
                <a:spcPts val="480"/>
              </a:spcBef>
              <a:buClr>
                <a:schemeClr val="dk1"/>
              </a:buClr>
              <a:buFont typeface="Calibri"/>
              <a:buChar char="•"/>
              <a:defRPr/>
            </a:lvl3pPr>
            <a:lvl4pPr marL="1604962" indent="-195262" algn="l" rtl="0">
              <a:lnSpc>
                <a:spcPct val="90000"/>
              </a:lnSpc>
              <a:spcBef>
                <a:spcPts val="480"/>
              </a:spcBef>
              <a:buClr>
                <a:schemeClr val="dk1"/>
              </a:buClr>
              <a:buFont typeface="Calibri"/>
              <a:buChar char="•"/>
              <a:defRPr/>
            </a:lvl4pPr>
            <a:lvl5pPr marL="1941512" indent="-188912"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0" indent="-114180" algn="l" rtl="0">
              <a:spcBef>
                <a:spcPts val="400"/>
              </a:spcBef>
              <a:buClr>
                <a:schemeClr val="dk1"/>
              </a:buClr>
              <a:buFont typeface="Arial"/>
              <a:buChar char="•"/>
              <a:defRPr/>
            </a:lvl7pPr>
            <a:lvl8pPr marL="3428862" indent="-114162"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132" name="Shape 132"/>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7" indent="-192087" algn="l" rtl="0">
              <a:lnSpc>
                <a:spcPct val="90000"/>
              </a:lnSpc>
              <a:spcBef>
                <a:spcPts val="480"/>
              </a:spcBef>
              <a:buClr>
                <a:schemeClr val="dk1"/>
              </a:buClr>
              <a:buFont typeface="Calibri"/>
              <a:buChar char="•"/>
              <a:defRPr/>
            </a:lvl3pPr>
            <a:lvl4pPr marL="1604962" indent="-195262" algn="l" rtl="0">
              <a:lnSpc>
                <a:spcPct val="90000"/>
              </a:lnSpc>
              <a:spcBef>
                <a:spcPts val="480"/>
              </a:spcBef>
              <a:buClr>
                <a:schemeClr val="dk1"/>
              </a:buClr>
              <a:buFont typeface="Calibri"/>
              <a:buChar char="•"/>
              <a:defRPr/>
            </a:lvl4pPr>
            <a:lvl5pPr marL="1941512" indent="-188912"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0" indent="-114180" algn="l" rtl="0">
              <a:spcBef>
                <a:spcPts val="400"/>
              </a:spcBef>
              <a:buClr>
                <a:schemeClr val="dk1"/>
              </a:buClr>
              <a:buFont typeface="Arial"/>
              <a:buChar char="•"/>
              <a:defRPr/>
            </a:lvl7pPr>
            <a:lvl8pPr marL="3428862" indent="-114162"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133" name="Shape 133"/>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spcBef>
                <a:spcPts val="0"/>
              </a:spcBef>
              <a:defRPr/>
            </a:lvl1pPr>
            <a:lvl2pPr marL="457182" marR="0" indent="-12682" algn="l" rtl="0">
              <a:spcBef>
                <a:spcPts val="0"/>
              </a:spcBef>
              <a:defRPr/>
            </a:lvl2pPr>
            <a:lvl3pPr marL="914363" marR="0" indent="-12663" algn="l" rtl="0">
              <a:spcBef>
                <a:spcPts val="0"/>
              </a:spcBef>
              <a:defRPr/>
            </a:lvl3pPr>
            <a:lvl4pPr marL="1371545" marR="0" indent="-12645" algn="l" rtl="0">
              <a:spcBef>
                <a:spcPts val="0"/>
              </a:spcBef>
              <a:defRPr/>
            </a:lvl4pPr>
            <a:lvl5pPr marL="1828726" marR="0" indent="-12626" algn="l" rtl="0">
              <a:spcBef>
                <a:spcPts val="0"/>
              </a:spcBef>
              <a:defRPr/>
            </a:lvl5pPr>
            <a:lvl6pPr marL="2285908" marR="0" indent="-12608" algn="l" rtl="0">
              <a:spcBef>
                <a:spcPts val="0"/>
              </a:spcBef>
              <a:defRPr/>
            </a:lvl6pPr>
            <a:lvl7pPr marL="2743089" marR="0" indent="-12589" algn="l" rtl="0">
              <a:spcBef>
                <a:spcPts val="0"/>
              </a:spcBef>
              <a:defRPr/>
            </a:lvl7pPr>
            <a:lvl8pPr marL="3200271" marR="0" indent="-12571" algn="l" rtl="0">
              <a:spcBef>
                <a:spcPts val="0"/>
              </a:spcBef>
              <a:defRPr/>
            </a:lvl8pPr>
            <a:lvl9pPr marL="3657454" marR="0" indent="-12553" algn="l" rtl="0">
              <a:spcBef>
                <a:spcPts val="0"/>
              </a:spcBef>
              <a:defRPr/>
            </a:lvl9pPr>
          </a:lstStyle>
          <a:p>
            <a:endParaRPr dirty="0"/>
          </a:p>
        </p:txBody>
      </p:sp>
      <p:sp>
        <p:nvSpPr>
          <p:cNvPr id="134" name="Shape 134"/>
          <p:cNvSpPr txBox="1">
            <a:spLocks noGrp="1"/>
          </p:cNvSpPr>
          <p:nvPr>
            <p:ph type="ftr" idx="11"/>
          </p:nvPr>
        </p:nvSpPr>
        <p:spPr>
          <a:xfrm>
            <a:off x="381000" y="6299071"/>
            <a:ext cx="2203800" cy="484500"/>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2" marR="0" indent="-12682" algn="l" rtl="0">
              <a:spcBef>
                <a:spcPts val="0"/>
              </a:spcBef>
              <a:defRPr/>
            </a:lvl2pPr>
            <a:lvl3pPr marL="914363" marR="0" indent="-12663" algn="l" rtl="0">
              <a:spcBef>
                <a:spcPts val="0"/>
              </a:spcBef>
              <a:defRPr/>
            </a:lvl3pPr>
            <a:lvl4pPr marL="1371545" marR="0" indent="-12645" algn="l" rtl="0">
              <a:spcBef>
                <a:spcPts val="0"/>
              </a:spcBef>
              <a:defRPr/>
            </a:lvl4pPr>
            <a:lvl5pPr marL="1828726" marR="0" indent="-12626" algn="l" rtl="0">
              <a:spcBef>
                <a:spcPts val="0"/>
              </a:spcBef>
              <a:defRPr/>
            </a:lvl5pPr>
            <a:lvl6pPr marL="2285908" marR="0" indent="-12608" algn="l" rtl="0">
              <a:spcBef>
                <a:spcPts val="0"/>
              </a:spcBef>
              <a:defRPr/>
            </a:lvl6pPr>
            <a:lvl7pPr marL="2743089" marR="0" indent="-12589" algn="l" rtl="0">
              <a:spcBef>
                <a:spcPts val="0"/>
              </a:spcBef>
              <a:defRPr/>
            </a:lvl7pPr>
            <a:lvl8pPr marL="3200271" marR="0" indent="-12571" algn="l" rtl="0">
              <a:spcBef>
                <a:spcPts val="0"/>
              </a:spcBef>
              <a:defRPr/>
            </a:lvl8pPr>
            <a:lvl9pPr marL="3657454" marR="0" indent="-12553" algn="l" rtl="0">
              <a:spcBef>
                <a:spcPts val="0"/>
              </a:spcBef>
              <a:defRPr/>
            </a:lvl9pPr>
          </a:lstStyle>
          <a:p>
            <a:endParaRPr dirty="0"/>
          </a:p>
        </p:txBody>
      </p:sp>
      <p:sp>
        <p:nvSpPr>
          <p:cNvPr id="135" name="Shape 135"/>
          <p:cNvSpPr txBox="1">
            <a:spLocks noGrp="1"/>
          </p:cNvSpPr>
          <p:nvPr>
            <p:ph type="sldNum" idx="12"/>
          </p:nvPr>
        </p:nvSpPr>
        <p:spPr>
          <a:xfrm>
            <a:off x="7482839" y="6358823"/>
            <a:ext cx="1280099" cy="365099"/>
          </a:xfrm>
          <a:prstGeom prst="rect">
            <a:avLst/>
          </a:prstGeom>
          <a:noFill/>
          <a:ln>
            <a:noFill/>
          </a:ln>
        </p:spPr>
        <p:txBody>
          <a:bodyPr lIns="91425" tIns="45700" rIns="91425" bIns="45700" anchor="ctr" anchorCtr="0">
            <a:noAutofit/>
          </a:bodyPr>
          <a:lstStyle>
            <a:lvl1pPr marL="0" marR="0" indent="0" algn="l" rtl="0">
              <a:spcBef>
                <a:spcPts val="0"/>
              </a:spcBef>
              <a:buNone/>
              <a:defRPr sz="1600" b="0" i="0" u="none" strike="noStrike" cap="none" baseline="0">
                <a:solidFill>
                  <a:srgbClr val="000000"/>
                </a:solidFill>
                <a:latin typeface="Times New Roman"/>
                <a:ea typeface="Times New Roman"/>
                <a:cs typeface="Times New Roman"/>
                <a:sym typeface="Times New Roman"/>
              </a:defRPr>
            </a:lvl1pPr>
          </a:lstStyle>
          <a:p>
            <a:pPr>
              <a:buSzPct val="25000"/>
            </a:pPr>
            <a:fld id="{00000000-1234-1234-1234-123412341234}" type="slidenum">
              <a:rPr lang="en-US"/>
              <a:pPr>
                <a:buSzPct val="25000"/>
              </a:pPr>
              <a:t>‹#›</a:t>
            </a:fld>
            <a:endParaRPr lang="en-US" dirty="0"/>
          </a:p>
        </p:txBody>
      </p:sp>
    </p:spTree>
    <p:extLst>
      <p:ext uri="{BB962C8B-B14F-4D97-AF65-F5344CB8AC3E}">
        <p14:creationId xmlns:p14="http://schemas.microsoft.com/office/powerpoint/2010/main" val="9744284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274637"/>
            <a:ext cx="8229600" cy="1143000"/>
          </a:xfrm>
          <a:prstGeom prst="rect">
            <a:avLst/>
          </a:prstGeom>
          <a:noFill/>
          <a:ln>
            <a:noFill/>
          </a:ln>
        </p:spPr>
        <p:txBody>
          <a:bodyPr lIns="91425" tIns="91425" rIns="91425" bIns="91425" anchor="t" anchorCtr="0"/>
          <a:lstStyle>
            <a:lvl1pPr algn="l" rtl="0">
              <a:lnSpc>
                <a:spcPct val="90000"/>
              </a:lnSpc>
              <a:spcBef>
                <a:spcPts val="0"/>
              </a:spcBef>
              <a:buClr>
                <a:srgbClr val="2E59B0"/>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38" name="Shape 138"/>
          <p:cNvSpPr txBox="1">
            <a:spLocks noGrp="1"/>
          </p:cNvSpPr>
          <p:nvPr>
            <p:ph type="body" idx="1"/>
          </p:nvPr>
        </p:nvSpPr>
        <p:spPr>
          <a:xfrm>
            <a:off x="457200" y="1600200"/>
            <a:ext cx="4038599" cy="2186099"/>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7" indent="-192087" algn="l" rtl="0">
              <a:lnSpc>
                <a:spcPct val="90000"/>
              </a:lnSpc>
              <a:spcBef>
                <a:spcPts val="480"/>
              </a:spcBef>
              <a:buClr>
                <a:schemeClr val="dk1"/>
              </a:buClr>
              <a:buFont typeface="Calibri"/>
              <a:buChar char="•"/>
              <a:defRPr/>
            </a:lvl3pPr>
            <a:lvl4pPr marL="1604962" indent="-195262" algn="l" rtl="0">
              <a:lnSpc>
                <a:spcPct val="90000"/>
              </a:lnSpc>
              <a:spcBef>
                <a:spcPts val="480"/>
              </a:spcBef>
              <a:buClr>
                <a:schemeClr val="dk1"/>
              </a:buClr>
              <a:buFont typeface="Calibri"/>
              <a:buChar char="•"/>
              <a:defRPr/>
            </a:lvl4pPr>
            <a:lvl5pPr marL="1941512" indent="-188912"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0" indent="-114180" algn="l" rtl="0">
              <a:spcBef>
                <a:spcPts val="400"/>
              </a:spcBef>
              <a:buClr>
                <a:schemeClr val="dk1"/>
              </a:buClr>
              <a:buFont typeface="Arial"/>
              <a:buChar char="•"/>
              <a:defRPr/>
            </a:lvl7pPr>
            <a:lvl8pPr marL="3428862" indent="-114162"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139" name="Shape 139"/>
          <p:cNvSpPr txBox="1">
            <a:spLocks noGrp="1"/>
          </p:cNvSpPr>
          <p:nvPr>
            <p:ph type="body" idx="2"/>
          </p:nvPr>
        </p:nvSpPr>
        <p:spPr>
          <a:xfrm>
            <a:off x="457200" y="3938587"/>
            <a:ext cx="4038599" cy="2187600"/>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7" indent="-192087" algn="l" rtl="0">
              <a:lnSpc>
                <a:spcPct val="90000"/>
              </a:lnSpc>
              <a:spcBef>
                <a:spcPts val="480"/>
              </a:spcBef>
              <a:buClr>
                <a:schemeClr val="dk1"/>
              </a:buClr>
              <a:buFont typeface="Calibri"/>
              <a:buChar char="•"/>
              <a:defRPr/>
            </a:lvl3pPr>
            <a:lvl4pPr marL="1604962" indent="-195262" algn="l" rtl="0">
              <a:lnSpc>
                <a:spcPct val="90000"/>
              </a:lnSpc>
              <a:spcBef>
                <a:spcPts val="480"/>
              </a:spcBef>
              <a:buClr>
                <a:schemeClr val="dk1"/>
              </a:buClr>
              <a:buFont typeface="Calibri"/>
              <a:buChar char="•"/>
              <a:defRPr/>
            </a:lvl4pPr>
            <a:lvl5pPr marL="1941512" indent="-188912"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0" indent="-114180" algn="l" rtl="0">
              <a:spcBef>
                <a:spcPts val="400"/>
              </a:spcBef>
              <a:buClr>
                <a:schemeClr val="dk1"/>
              </a:buClr>
              <a:buFont typeface="Arial"/>
              <a:buChar char="•"/>
              <a:defRPr/>
            </a:lvl7pPr>
            <a:lvl8pPr marL="3428862" indent="-114162"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140" name="Shape 140"/>
          <p:cNvSpPr txBox="1">
            <a:spLocks noGrp="1"/>
          </p:cNvSpPr>
          <p:nvPr>
            <p:ph type="body" idx="3"/>
          </p:nvPr>
        </p:nvSpPr>
        <p:spPr>
          <a:xfrm>
            <a:off x="4648200" y="1600200"/>
            <a:ext cx="4038599" cy="4526100"/>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7" indent="-192087" algn="l" rtl="0">
              <a:lnSpc>
                <a:spcPct val="90000"/>
              </a:lnSpc>
              <a:spcBef>
                <a:spcPts val="480"/>
              </a:spcBef>
              <a:buClr>
                <a:schemeClr val="dk1"/>
              </a:buClr>
              <a:buFont typeface="Calibri"/>
              <a:buChar char="•"/>
              <a:defRPr/>
            </a:lvl3pPr>
            <a:lvl4pPr marL="1604962" indent="-195262" algn="l" rtl="0">
              <a:lnSpc>
                <a:spcPct val="90000"/>
              </a:lnSpc>
              <a:spcBef>
                <a:spcPts val="480"/>
              </a:spcBef>
              <a:buClr>
                <a:schemeClr val="dk1"/>
              </a:buClr>
              <a:buFont typeface="Calibri"/>
              <a:buChar char="•"/>
              <a:defRPr/>
            </a:lvl4pPr>
            <a:lvl5pPr marL="1941512" indent="-188912"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0" indent="-114180" algn="l" rtl="0">
              <a:spcBef>
                <a:spcPts val="400"/>
              </a:spcBef>
              <a:buClr>
                <a:schemeClr val="dk1"/>
              </a:buClr>
              <a:buFont typeface="Arial"/>
              <a:buChar char="•"/>
              <a:defRPr/>
            </a:lvl7pPr>
            <a:lvl8pPr marL="3428862" indent="-114162"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141" name="Shape 141"/>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indent="0" algn="l" rtl="0">
              <a:spcBef>
                <a:spcPts val="0"/>
              </a:spcBef>
              <a:defRPr/>
            </a:lvl1pPr>
            <a:lvl2pPr marL="457182" marR="0" indent="-12682" algn="l" rtl="0">
              <a:spcBef>
                <a:spcPts val="0"/>
              </a:spcBef>
              <a:defRPr/>
            </a:lvl2pPr>
            <a:lvl3pPr marL="914363" marR="0" indent="-12663" algn="l" rtl="0">
              <a:spcBef>
                <a:spcPts val="0"/>
              </a:spcBef>
              <a:defRPr/>
            </a:lvl3pPr>
            <a:lvl4pPr marL="1371545" marR="0" indent="-12645" algn="l" rtl="0">
              <a:spcBef>
                <a:spcPts val="0"/>
              </a:spcBef>
              <a:defRPr/>
            </a:lvl4pPr>
            <a:lvl5pPr marL="1828726" marR="0" indent="-12626" algn="l" rtl="0">
              <a:spcBef>
                <a:spcPts val="0"/>
              </a:spcBef>
              <a:defRPr/>
            </a:lvl5pPr>
            <a:lvl6pPr marL="2285908" marR="0" indent="-12608" algn="l" rtl="0">
              <a:spcBef>
                <a:spcPts val="0"/>
              </a:spcBef>
              <a:defRPr/>
            </a:lvl6pPr>
            <a:lvl7pPr marL="2743089" marR="0" indent="-12589" algn="l" rtl="0">
              <a:spcBef>
                <a:spcPts val="0"/>
              </a:spcBef>
              <a:defRPr/>
            </a:lvl7pPr>
            <a:lvl8pPr marL="3200271" marR="0" indent="-12571" algn="l" rtl="0">
              <a:spcBef>
                <a:spcPts val="0"/>
              </a:spcBef>
              <a:defRPr/>
            </a:lvl8pPr>
            <a:lvl9pPr marL="3657454" marR="0" indent="-12553" algn="l" rtl="0">
              <a:spcBef>
                <a:spcPts val="0"/>
              </a:spcBef>
              <a:defRPr/>
            </a:lvl9pPr>
          </a:lstStyle>
          <a:p>
            <a:endParaRPr dirty="0"/>
          </a:p>
        </p:txBody>
      </p:sp>
      <p:sp>
        <p:nvSpPr>
          <p:cNvPr id="142" name="Shape 142"/>
          <p:cNvSpPr txBox="1">
            <a:spLocks noGrp="1"/>
          </p:cNvSpPr>
          <p:nvPr>
            <p:ph type="ftr" idx="11"/>
          </p:nvPr>
        </p:nvSpPr>
        <p:spPr>
          <a:xfrm>
            <a:off x="381000" y="6299071"/>
            <a:ext cx="2203800" cy="484500"/>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2" marR="0" indent="-12682" algn="l" rtl="0">
              <a:spcBef>
                <a:spcPts val="0"/>
              </a:spcBef>
              <a:defRPr/>
            </a:lvl2pPr>
            <a:lvl3pPr marL="914363" marR="0" indent="-12663" algn="l" rtl="0">
              <a:spcBef>
                <a:spcPts val="0"/>
              </a:spcBef>
              <a:defRPr/>
            </a:lvl3pPr>
            <a:lvl4pPr marL="1371545" marR="0" indent="-12645" algn="l" rtl="0">
              <a:spcBef>
                <a:spcPts val="0"/>
              </a:spcBef>
              <a:defRPr/>
            </a:lvl4pPr>
            <a:lvl5pPr marL="1828726" marR="0" indent="-12626" algn="l" rtl="0">
              <a:spcBef>
                <a:spcPts val="0"/>
              </a:spcBef>
              <a:defRPr/>
            </a:lvl5pPr>
            <a:lvl6pPr marL="2285908" marR="0" indent="-12608" algn="l" rtl="0">
              <a:spcBef>
                <a:spcPts val="0"/>
              </a:spcBef>
              <a:defRPr/>
            </a:lvl6pPr>
            <a:lvl7pPr marL="2743089" marR="0" indent="-12589" algn="l" rtl="0">
              <a:spcBef>
                <a:spcPts val="0"/>
              </a:spcBef>
              <a:defRPr/>
            </a:lvl7pPr>
            <a:lvl8pPr marL="3200271" marR="0" indent="-12571" algn="l" rtl="0">
              <a:spcBef>
                <a:spcPts val="0"/>
              </a:spcBef>
              <a:defRPr/>
            </a:lvl8pPr>
            <a:lvl9pPr marL="3657454" marR="0" indent="-12553" algn="l" rtl="0">
              <a:spcBef>
                <a:spcPts val="0"/>
              </a:spcBef>
              <a:defRPr/>
            </a:lvl9pPr>
          </a:lstStyle>
          <a:p>
            <a:endParaRPr dirty="0"/>
          </a:p>
        </p:txBody>
      </p:sp>
      <p:sp>
        <p:nvSpPr>
          <p:cNvPr id="143" name="Shape 143"/>
          <p:cNvSpPr txBox="1">
            <a:spLocks noGrp="1"/>
          </p:cNvSpPr>
          <p:nvPr>
            <p:ph type="sldNum" idx="12"/>
          </p:nvPr>
        </p:nvSpPr>
        <p:spPr>
          <a:xfrm>
            <a:off x="7482839" y="6358823"/>
            <a:ext cx="1280099" cy="365099"/>
          </a:xfrm>
          <a:prstGeom prst="rect">
            <a:avLst/>
          </a:prstGeom>
          <a:noFill/>
          <a:ln>
            <a:noFill/>
          </a:ln>
        </p:spPr>
        <p:txBody>
          <a:bodyPr lIns="91425" tIns="45700" rIns="91425" bIns="45700" anchor="ctr" anchorCtr="0">
            <a:noAutofit/>
          </a:bodyPr>
          <a:lstStyle>
            <a:lvl1pPr marL="0" marR="0" indent="0" algn="l" rtl="0">
              <a:spcBef>
                <a:spcPts val="0"/>
              </a:spcBef>
              <a:buNone/>
              <a:defRPr sz="1600" b="0" i="0" u="none" strike="noStrike" cap="none" baseline="0">
                <a:solidFill>
                  <a:srgbClr val="000000"/>
                </a:solidFill>
                <a:latin typeface="Times New Roman"/>
                <a:ea typeface="Times New Roman"/>
                <a:cs typeface="Times New Roman"/>
                <a:sym typeface="Times New Roman"/>
              </a:defRPr>
            </a:lvl1pPr>
          </a:lstStyle>
          <a:p>
            <a:pPr>
              <a:buSzPct val="25000"/>
            </a:pPr>
            <a:fld id="{00000000-1234-1234-1234-123412341234}" type="slidenum">
              <a:rPr lang="en-US"/>
              <a:pPr>
                <a:buSzPct val="25000"/>
              </a:pPr>
              <a:t>‹#›</a:t>
            </a:fld>
            <a:endParaRPr lang="en-US" dirty="0"/>
          </a:p>
        </p:txBody>
      </p:sp>
    </p:spTree>
    <p:extLst>
      <p:ext uri="{BB962C8B-B14F-4D97-AF65-F5344CB8AC3E}">
        <p14:creationId xmlns:p14="http://schemas.microsoft.com/office/powerpoint/2010/main" val="20134584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Final Slide">
    <p:bg>
      <p:bgPr>
        <a:gradFill>
          <a:gsLst>
            <a:gs pos="0">
              <a:schemeClr val="lt1"/>
            </a:gs>
            <a:gs pos="32000">
              <a:schemeClr val="lt1"/>
            </a:gs>
            <a:gs pos="49000">
              <a:srgbClr val="C8CBE6"/>
            </a:gs>
            <a:gs pos="97000">
              <a:srgbClr val="306FA6"/>
            </a:gs>
            <a:gs pos="100000">
              <a:srgbClr val="306FA6"/>
            </a:gs>
          </a:gsLst>
          <a:lin ang="16200037" scaled="0"/>
        </a:gradFill>
        <a:effectLst/>
      </p:bgPr>
    </p:bg>
    <p:spTree>
      <p:nvGrpSpPr>
        <p:cNvPr id="1" name="Shape 144"/>
        <p:cNvGrpSpPr/>
        <p:nvPr/>
      </p:nvGrpSpPr>
      <p:grpSpPr>
        <a:xfrm>
          <a:off x="0" y="0"/>
          <a:ext cx="0" cy="0"/>
          <a:chOff x="0" y="0"/>
          <a:chExt cx="0" cy="0"/>
        </a:xfrm>
      </p:grpSpPr>
      <p:sp>
        <p:nvSpPr>
          <p:cNvPr id="145" name="Shape 145"/>
          <p:cNvSpPr txBox="1">
            <a:spLocks noGrp="1"/>
          </p:cNvSpPr>
          <p:nvPr>
            <p:ph type="sldNum" idx="12"/>
          </p:nvPr>
        </p:nvSpPr>
        <p:spPr>
          <a:xfrm>
            <a:off x="7482839" y="6358823"/>
            <a:ext cx="1280099" cy="365099"/>
          </a:xfrm>
          <a:prstGeom prst="rect">
            <a:avLst/>
          </a:prstGeom>
          <a:noFill/>
          <a:ln>
            <a:noFill/>
          </a:ln>
        </p:spPr>
        <p:txBody>
          <a:bodyPr lIns="91425" tIns="45700" rIns="91425" bIns="45700" anchor="ctr" anchorCtr="0">
            <a:noAutofit/>
          </a:bodyPr>
          <a:lstStyle>
            <a:lvl1pPr marL="0" marR="0" indent="0" algn="l"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SzPct val="25000"/>
            </a:pPr>
            <a:fld id="{00000000-1234-1234-1234-123412341234}" type="slidenum">
              <a:rPr lang="en-US">
                <a:solidFill>
                  <a:srgbClr val="FFFFFF"/>
                </a:solidFill>
              </a:rPr>
              <a:pPr>
                <a:buSzPct val="25000"/>
              </a:pPr>
              <a:t>‹#›</a:t>
            </a:fld>
            <a:endParaRPr lang="en-US" dirty="0">
              <a:solidFill>
                <a:srgbClr val="FFFFFF"/>
              </a:solidFill>
            </a:endParaRPr>
          </a:p>
        </p:txBody>
      </p:sp>
      <p:pic>
        <p:nvPicPr>
          <p:cNvPr id="146" name="Shape 146"/>
          <p:cNvPicPr preferRelativeResize="0"/>
          <p:nvPr/>
        </p:nvPicPr>
        <p:blipFill rotWithShape="1">
          <a:blip r:embed="rId2">
            <a:alphaModFix/>
          </a:blip>
          <a:srcRect/>
          <a:stretch/>
        </p:blipFill>
        <p:spPr>
          <a:xfrm>
            <a:off x="535594" y="4242600"/>
            <a:ext cx="2348100" cy="710400"/>
          </a:xfrm>
          <a:prstGeom prst="rect">
            <a:avLst/>
          </a:prstGeom>
          <a:noFill/>
          <a:ln>
            <a:noFill/>
          </a:ln>
        </p:spPr>
      </p:pic>
      <p:sp>
        <p:nvSpPr>
          <p:cNvPr id="148" name="Shape 148"/>
          <p:cNvSpPr txBox="1">
            <a:spLocks noGrp="1"/>
          </p:cNvSpPr>
          <p:nvPr>
            <p:ph type="title"/>
          </p:nvPr>
        </p:nvSpPr>
        <p:spPr>
          <a:xfrm>
            <a:off x="628650" y="937419"/>
            <a:ext cx="7886700" cy="1325700"/>
          </a:xfrm>
          <a:prstGeom prst="rect">
            <a:avLst/>
          </a:prstGeom>
          <a:noFill/>
          <a:ln>
            <a:noFill/>
          </a:ln>
        </p:spPr>
        <p:txBody>
          <a:bodyPr lIns="91425" tIns="91425" rIns="91425" bIns="91425" anchor="t" anchorCtr="0"/>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53376" y="4242600"/>
            <a:ext cx="3276024" cy="753263"/>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66560" y="3654168"/>
            <a:ext cx="1917282" cy="1606144"/>
          </a:xfrm>
          <a:prstGeom prst="rect">
            <a:avLst/>
          </a:prstGeom>
        </p:spPr>
      </p:pic>
    </p:spTree>
    <p:extLst>
      <p:ext uri="{BB962C8B-B14F-4D97-AF65-F5344CB8AC3E}">
        <p14:creationId xmlns:p14="http://schemas.microsoft.com/office/powerpoint/2010/main" val="1669748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381000" y="230187"/>
            <a:ext cx="8381999" cy="664796"/>
          </a:xfrm>
          <a:prstGeom prst="rect">
            <a:avLst/>
          </a:prstGeom>
          <a:noFill/>
          <a:ln>
            <a:noFill/>
          </a:ln>
        </p:spPr>
        <p:txBody>
          <a:bodyPr lIns="91425" tIns="91425" rIns="91425" bIns="91425" anchor="t" anchorCtr="0"/>
          <a:lstStyle>
            <a:lvl1pPr algn="l" rtl="0">
              <a:lnSpc>
                <a:spcPct val="90000"/>
              </a:lnSpc>
              <a:spcBef>
                <a:spcPts val="0"/>
              </a:spcBef>
              <a:buClr>
                <a:srgbClr val="2E59B0"/>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body" idx="1"/>
          </p:nvPr>
        </p:nvSpPr>
        <p:spPr>
          <a:xfrm>
            <a:off x="384047" y="1371600"/>
            <a:ext cx="3886200" cy="3841528"/>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8" indent="-192087" algn="l" rtl="0">
              <a:lnSpc>
                <a:spcPct val="90000"/>
              </a:lnSpc>
              <a:spcBef>
                <a:spcPts val="480"/>
              </a:spcBef>
              <a:buClr>
                <a:schemeClr val="dk1"/>
              </a:buClr>
              <a:buFont typeface="Calibri"/>
              <a:buChar char="•"/>
              <a:defRPr/>
            </a:lvl3pPr>
            <a:lvl4pPr marL="1604963" indent="-195262" algn="l" rtl="0">
              <a:lnSpc>
                <a:spcPct val="90000"/>
              </a:lnSpc>
              <a:spcBef>
                <a:spcPts val="480"/>
              </a:spcBef>
              <a:buClr>
                <a:schemeClr val="dk1"/>
              </a:buClr>
              <a:buFont typeface="Calibri"/>
              <a:buChar char="•"/>
              <a:defRPr/>
            </a:lvl4pPr>
            <a:lvl5pPr marL="1941513" indent="-188913"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1" indent="-114181" algn="l" rtl="0">
              <a:spcBef>
                <a:spcPts val="400"/>
              </a:spcBef>
              <a:buClr>
                <a:schemeClr val="dk1"/>
              </a:buClr>
              <a:buFont typeface="Arial"/>
              <a:buChar char="•"/>
              <a:defRPr/>
            </a:lvl7pPr>
            <a:lvl8pPr marL="3428863" indent="-114163"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43" name="Shape 43"/>
          <p:cNvSpPr txBox="1">
            <a:spLocks noGrp="1"/>
          </p:cNvSpPr>
          <p:nvPr>
            <p:ph type="body" idx="2"/>
          </p:nvPr>
        </p:nvSpPr>
        <p:spPr>
          <a:xfrm>
            <a:off x="4629150" y="1371600"/>
            <a:ext cx="3886200" cy="3841528"/>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8" indent="-192087" algn="l" rtl="0">
              <a:lnSpc>
                <a:spcPct val="90000"/>
              </a:lnSpc>
              <a:spcBef>
                <a:spcPts val="480"/>
              </a:spcBef>
              <a:buClr>
                <a:schemeClr val="dk1"/>
              </a:buClr>
              <a:buFont typeface="Calibri"/>
              <a:buChar char="•"/>
              <a:defRPr/>
            </a:lvl3pPr>
            <a:lvl4pPr marL="1604963" indent="-195262" algn="l" rtl="0">
              <a:lnSpc>
                <a:spcPct val="90000"/>
              </a:lnSpc>
              <a:spcBef>
                <a:spcPts val="480"/>
              </a:spcBef>
              <a:buClr>
                <a:schemeClr val="dk1"/>
              </a:buClr>
              <a:buFont typeface="Calibri"/>
              <a:buChar char="•"/>
              <a:defRPr/>
            </a:lvl4pPr>
            <a:lvl5pPr marL="1941513" indent="-188913"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1" indent="-114181" algn="l" rtl="0">
              <a:spcBef>
                <a:spcPts val="400"/>
              </a:spcBef>
              <a:buClr>
                <a:schemeClr val="dk1"/>
              </a:buClr>
              <a:buFont typeface="Arial"/>
              <a:buChar char="•"/>
              <a:defRPr/>
            </a:lvl7pPr>
            <a:lvl8pPr marL="3428863" indent="-114163"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44" name="Shape 44"/>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45" name="Shape 45"/>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marL="0" lvl="0" indent="0">
              <a:spcBef>
                <a:spcPts val="0"/>
              </a:spcBef>
              <a:buSzPct val="25000"/>
              <a:buNone/>
            </a:pPr>
            <a:fld id="{00000000-1234-1234-1234-123412341234}"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84047" y="228600"/>
            <a:ext cx="7886700" cy="664796"/>
          </a:xfrm>
          <a:prstGeom prst="rect">
            <a:avLst/>
          </a:prstGeom>
          <a:noFill/>
          <a:ln>
            <a:noFill/>
          </a:ln>
        </p:spPr>
        <p:txBody>
          <a:bodyPr lIns="91425" tIns="91425" rIns="91425" bIns="91425" anchor="t" anchorCtr="0"/>
          <a:lstStyle>
            <a:lvl1pPr algn="l" rtl="0">
              <a:lnSpc>
                <a:spcPct val="90000"/>
              </a:lnSpc>
              <a:spcBef>
                <a:spcPts val="0"/>
              </a:spcBef>
              <a:buClr>
                <a:srgbClr val="2E59B0"/>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1"/>
          </p:nvPr>
        </p:nvSpPr>
        <p:spPr>
          <a:xfrm>
            <a:off x="384047" y="1284045"/>
            <a:ext cx="3868340" cy="332399"/>
          </a:xfrm>
          <a:prstGeom prst="rect">
            <a:avLst/>
          </a:prstGeom>
          <a:noFill/>
          <a:ln>
            <a:noFill/>
          </a:ln>
        </p:spPr>
        <p:txBody>
          <a:bodyPr lIns="91425" tIns="91425" rIns="91425" bIns="91425" anchor="b" anchorCtr="0"/>
          <a:lstStyle>
            <a:lvl1pPr marL="0" indent="0" rtl="0">
              <a:spcBef>
                <a:spcPts val="0"/>
              </a:spcBef>
              <a:buFont typeface="Calibri"/>
              <a:buNone/>
              <a:defRPr/>
            </a:lvl1pPr>
            <a:lvl2pPr marL="342900" indent="0" rtl="0">
              <a:spcBef>
                <a:spcPts val="0"/>
              </a:spcBef>
              <a:buFont typeface="Calibri"/>
              <a:buNone/>
              <a:defRPr/>
            </a:lvl2pPr>
            <a:lvl3pPr marL="685800" indent="0" rtl="0">
              <a:spcBef>
                <a:spcPts val="0"/>
              </a:spcBef>
              <a:buFont typeface="Calibri"/>
              <a:buNone/>
              <a:defRPr/>
            </a:lvl3pPr>
            <a:lvl4pPr marL="1028700" indent="0" rtl="0">
              <a:spcBef>
                <a:spcPts val="0"/>
              </a:spcBef>
              <a:buFont typeface="Calibri"/>
              <a:buNone/>
              <a:defRPr/>
            </a:lvl4pPr>
            <a:lvl5pPr marL="1371600" indent="0" rtl="0">
              <a:spcBef>
                <a:spcPts val="0"/>
              </a:spcBef>
              <a:buFont typeface="Calibri"/>
              <a:buNone/>
              <a:defRPr/>
            </a:lvl5pPr>
            <a:lvl6pPr marL="1714500" indent="0" rtl="0">
              <a:spcBef>
                <a:spcPts val="0"/>
              </a:spcBef>
              <a:buFont typeface="Calibri"/>
              <a:buNone/>
              <a:defRPr/>
            </a:lvl6pPr>
            <a:lvl7pPr marL="2057400" indent="0" rtl="0">
              <a:spcBef>
                <a:spcPts val="0"/>
              </a:spcBef>
              <a:buFont typeface="Calibri"/>
              <a:buNone/>
              <a:defRPr/>
            </a:lvl7pPr>
            <a:lvl8pPr marL="2400300" indent="0" rtl="0">
              <a:spcBef>
                <a:spcPts val="0"/>
              </a:spcBef>
              <a:buFont typeface="Calibri"/>
              <a:buNone/>
              <a:defRPr/>
            </a:lvl8pPr>
            <a:lvl9pPr marL="2743200" indent="0" rtl="0">
              <a:spcBef>
                <a:spcPts val="0"/>
              </a:spcBef>
              <a:buFont typeface="Calibri"/>
              <a:buNone/>
              <a:defRPr/>
            </a:lvl9pPr>
          </a:lstStyle>
          <a:p>
            <a:endParaRPr/>
          </a:p>
        </p:txBody>
      </p:sp>
      <p:sp>
        <p:nvSpPr>
          <p:cNvPr id="49" name="Shape 49"/>
          <p:cNvSpPr txBox="1">
            <a:spLocks noGrp="1"/>
          </p:cNvSpPr>
          <p:nvPr>
            <p:ph type="body" idx="2"/>
          </p:nvPr>
        </p:nvSpPr>
        <p:spPr>
          <a:xfrm>
            <a:off x="384047" y="1806789"/>
            <a:ext cx="3868340" cy="3199373"/>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8" indent="-192087" algn="l" rtl="0">
              <a:lnSpc>
                <a:spcPct val="90000"/>
              </a:lnSpc>
              <a:spcBef>
                <a:spcPts val="480"/>
              </a:spcBef>
              <a:buClr>
                <a:schemeClr val="dk1"/>
              </a:buClr>
              <a:buFont typeface="Calibri"/>
              <a:buChar char="•"/>
              <a:defRPr/>
            </a:lvl3pPr>
            <a:lvl4pPr marL="1604963" indent="-195262" algn="l" rtl="0">
              <a:lnSpc>
                <a:spcPct val="90000"/>
              </a:lnSpc>
              <a:spcBef>
                <a:spcPts val="480"/>
              </a:spcBef>
              <a:buClr>
                <a:schemeClr val="dk1"/>
              </a:buClr>
              <a:buFont typeface="Calibri"/>
              <a:buChar char="•"/>
              <a:defRPr/>
            </a:lvl4pPr>
            <a:lvl5pPr marL="1941513" indent="-188913"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1" indent="-114181" algn="l" rtl="0">
              <a:spcBef>
                <a:spcPts val="400"/>
              </a:spcBef>
              <a:buClr>
                <a:schemeClr val="dk1"/>
              </a:buClr>
              <a:buFont typeface="Arial"/>
              <a:buChar char="•"/>
              <a:defRPr/>
            </a:lvl7pPr>
            <a:lvl8pPr marL="3428863" indent="-114163"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50" name="Shape 50"/>
          <p:cNvSpPr txBox="1">
            <a:spLocks noGrp="1"/>
          </p:cNvSpPr>
          <p:nvPr>
            <p:ph type="body" idx="3"/>
          </p:nvPr>
        </p:nvSpPr>
        <p:spPr>
          <a:xfrm>
            <a:off x="4629150" y="1284045"/>
            <a:ext cx="3887390" cy="332399"/>
          </a:xfrm>
          <a:prstGeom prst="rect">
            <a:avLst/>
          </a:prstGeom>
          <a:noFill/>
          <a:ln>
            <a:noFill/>
          </a:ln>
        </p:spPr>
        <p:txBody>
          <a:bodyPr lIns="91425" tIns="91425" rIns="91425" bIns="91425" anchor="b" anchorCtr="0"/>
          <a:lstStyle>
            <a:lvl1pPr marL="0" indent="0" rtl="0">
              <a:spcBef>
                <a:spcPts val="0"/>
              </a:spcBef>
              <a:buFont typeface="Calibri"/>
              <a:buNone/>
              <a:defRPr/>
            </a:lvl1pPr>
            <a:lvl2pPr marL="342900" indent="0" rtl="0">
              <a:spcBef>
                <a:spcPts val="0"/>
              </a:spcBef>
              <a:buFont typeface="Calibri"/>
              <a:buNone/>
              <a:defRPr/>
            </a:lvl2pPr>
            <a:lvl3pPr marL="685800" indent="0" rtl="0">
              <a:spcBef>
                <a:spcPts val="0"/>
              </a:spcBef>
              <a:buFont typeface="Calibri"/>
              <a:buNone/>
              <a:defRPr/>
            </a:lvl3pPr>
            <a:lvl4pPr marL="1028700" indent="0" rtl="0">
              <a:spcBef>
                <a:spcPts val="0"/>
              </a:spcBef>
              <a:buFont typeface="Calibri"/>
              <a:buNone/>
              <a:defRPr/>
            </a:lvl4pPr>
            <a:lvl5pPr marL="1371600" indent="0" rtl="0">
              <a:spcBef>
                <a:spcPts val="0"/>
              </a:spcBef>
              <a:buFont typeface="Calibri"/>
              <a:buNone/>
              <a:defRPr/>
            </a:lvl5pPr>
            <a:lvl6pPr marL="1714500" indent="0" rtl="0">
              <a:spcBef>
                <a:spcPts val="0"/>
              </a:spcBef>
              <a:buFont typeface="Calibri"/>
              <a:buNone/>
              <a:defRPr/>
            </a:lvl6pPr>
            <a:lvl7pPr marL="2057400" indent="0" rtl="0">
              <a:spcBef>
                <a:spcPts val="0"/>
              </a:spcBef>
              <a:buFont typeface="Calibri"/>
              <a:buNone/>
              <a:defRPr/>
            </a:lvl7pPr>
            <a:lvl8pPr marL="2400300" indent="0" rtl="0">
              <a:spcBef>
                <a:spcPts val="0"/>
              </a:spcBef>
              <a:buFont typeface="Calibri"/>
              <a:buNone/>
              <a:defRPr/>
            </a:lvl8pPr>
            <a:lvl9pPr marL="2743200" indent="0" rtl="0">
              <a:spcBef>
                <a:spcPts val="0"/>
              </a:spcBef>
              <a:buFont typeface="Calibri"/>
              <a:buNone/>
              <a:defRPr/>
            </a:lvl9pPr>
          </a:lstStyle>
          <a:p>
            <a:endParaRPr/>
          </a:p>
        </p:txBody>
      </p:sp>
      <p:sp>
        <p:nvSpPr>
          <p:cNvPr id="51" name="Shape 51"/>
          <p:cNvSpPr txBox="1">
            <a:spLocks noGrp="1"/>
          </p:cNvSpPr>
          <p:nvPr>
            <p:ph type="body" idx="4"/>
          </p:nvPr>
        </p:nvSpPr>
        <p:spPr>
          <a:xfrm>
            <a:off x="4629150" y="1806789"/>
            <a:ext cx="3887390" cy="3199373"/>
          </a:xfrm>
          <a:prstGeom prst="rect">
            <a:avLst/>
          </a:prstGeom>
          <a:noFill/>
          <a:ln>
            <a:noFill/>
          </a:ln>
        </p:spPr>
        <p:txBody>
          <a:bodyPr lIns="91425" tIns="91425" rIns="91425" bIns="91425" anchor="t" anchorCtr="0"/>
          <a:lstStyle>
            <a:lvl1pPr marL="396875" indent="-193675" algn="l" rtl="0">
              <a:lnSpc>
                <a:spcPct val="90000"/>
              </a:lnSpc>
              <a:spcBef>
                <a:spcPts val="640"/>
              </a:spcBef>
              <a:buClr>
                <a:schemeClr val="dk1"/>
              </a:buClr>
              <a:buFont typeface="Calibri"/>
              <a:buChar char="•"/>
              <a:defRPr/>
            </a:lvl1pPr>
            <a:lvl2pPr marL="914400" indent="-228600" algn="l" rtl="0">
              <a:lnSpc>
                <a:spcPct val="90000"/>
              </a:lnSpc>
              <a:spcBef>
                <a:spcPts val="560"/>
              </a:spcBef>
              <a:buClr>
                <a:schemeClr val="dk1"/>
              </a:buClr>
              <a:buFont typeface="Calibri"/>
              <a:buChar char="•"/>
              <a:defRPr/>
            </a:lvl2pPr>
            <a:lvl3pPr marL="1258888" indent="-192087" algn="l" rtl="0">
              <a:lnSpc>
                <a:spcPct val="90000"/>
              </a:lnSpc>
              <a:spcBef>
                <a:spcPts val="480"/>
              </a:spcBef>
              <a:buClr>
                <a:schemeClr val="dk1"/>
              </a:buClr>
              <a:buFont typeface="Calibri"/>
              <a:buChar char="•"/>
              <a:defRPr/>
            </a:lvl3pPr>
            <a:lvl4pPr marL="1604963" indent="-195262" algn="l" rtl="0">
              <a:lnSpc>
                <a:spcPct val="90000"/>
              </a:lnSpc>
              <a:spcBef>
                <a:spcPts val="480"/>
              </a:spcBef>
              <a:buClr>
                <a:schemeClr val="dk1"/>
              </a:buClr>
              <a:buFont typeface="Calibri"/>
              <a:buChar char="•"/>
              <a:defRPr/>
            </a:lvl4pPr>
            <a:lvl5pPr marL="1941513" indent="-188913" algn="l" rtl="0">
              <a:lnSpc>
                <a:spcPct val="90000"/>
              </a:lnSpc>
              <a:spcBef>
                <a:spcPts val="480"/>
              </a:spcBef>
              <a:buClr>
                <a:schemeClr val="dk1"/>
              </a:buClr>
              <a:buFont typeface="Calibri"/>
              <a:buChar char="•"/>
              <a:defRPr/>
            </a:lvl5pPr>
            <a:lvl6pPr marL="2514499" indent="-114199" algn="l" rtl="0">
              <a:spcBef>
                <a:spcPts val="400"/>
              </a:spcBef>
              <a:buClr>
                <a:schemeClr val="dk1"/>
              </a:buClr>
              <a:buFont typeface="Arial"/>
              <a:buChar char="•"/>
              <a:defRPr/>
            </a:lvl6pPr>
            <a:lvl7pPr marL="2971681" indent="-114181" algn="l" rtl="0">
              <a:spcBef>
                <a:spcPts val="400"/>
              </a:spcBef>
              <a:buClr>
                <a:schemeClr val="dk1"/>
              </a:buClr>
              <a:buFont typeface="Arial"/>
              <a:buChar char="•"/>
              <a:defRPr/>
            </a:lvl7pPr>
            <a:lvl8pPr marL="3428863" indent="-114163" algn="l" rtl="0">
              <a:spcBef>
                <a:spcPts val="400"/>
              </a:spcBef>
              <a:buClr>
                <a:schemeClr val="dk1"/>
              </a:buClr>
              <a:buFont typeface="Arial"/>
              <a:buChar char="•"/>
              <a:defRPr/>
            </a:lvl8pPr>
            <a:lvl9pPr marL="3886045" indent="-114144" algn="l" rtl="0">
              <a:spcBef>
                <a:spcPts val="400"/>
              </a:spcBef>
              <a:buClr>
                <a:schemeClr val="dk1"/>
              </a:buClr>
              <a:buFont typeface="Arial"/>
              <a:buChar char="•"/>
              <a:defRPr/>
            </a:lvl9pPr>
          </a:lstStyle>
          <a:p>
            <a:endParaRPr/>
          </a:p>
        </p:txBody>
      </p:sp>
      <p:sp>
        <p:nvSpPr>
          <p:cNvPr id="52" name="Shape 52"/>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53" name="Shape 53"/>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marL="0" lvl="0" indent="0">
              <a:spcBef>
                <a:spcPts val="0"/>
              </a:spcBef>
              <a:buSzPct val="25000"/>
              <a:buNone/>
            </a:pPr>
            <a:fld id="{00000000-1234-1234-1234-123412341234}"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384047" y="987425"/>
            <a:ext cx="3017519" cy="1371599"/>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1"/>
          </p:nvPr>
        </p:nvSpPr>
        <p:spPr>
          <a:xfrm>
            <a:off x="3887391" y="987425"/>
            <a:ext cx="4629150" cy="458403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7" name="Shape 57"/>
          <p:cNvSpPr txBox="1">
            <a:spLocks noGrp="1"/>
          </p:cNvSpPr>
          <p:nvPr>
            <p:ph type="body" idx="2"/>
          </p:nvPr>
        </p:nvSpPr>
        <p:spPr>
          <a:xfrm>
            <a:off x="384047" y="2487836"/>
            <a:ext cx="3017519" cy="3083623"/>
          </a:xfrm>
          <a:prstGeom prst="rect">
            <a:avLst/>
          </a:prstGeom>
          <a:noFill/>
          <a:ln>
            <a:noFill/>
          </a:ln>
        </p:spPr>
        <p:txBody>
          <a:bodyPr lIns="91425" tIns="91425" rIns="91425" bIns="91425" anchor="t" anchorCtr="0"/>
          <a:lstStyle>
            <a:lvl1pPr marL="0" indent="0" rtl="0">
              <a:spcBef>
                <a:spcPts val="0"/>
              </a:spcBef>
              <a:buFont typeface="Calibri"/>
              <a:buNone/>
              <a:defRPr/>
            </a:lvl1pPr>
            <a:lvl2pPr marL="342900" indent="0" rtl="0">
              <a:spcBef>
                <a:spcPts val="0"/>
              </a:spcBef>
              <a:buFont typeface="Calibri"/>
              <a:buNone/>
              <a:defRPr/>
            </a:lvl2pPr>
            <a:lvl3pPr marL="685800" indent="0" rtl="0">
              <a:spcBef>
                <a:spcPts val="0"/>
              </a:spcBef>
              <a:buFont typeface="Calibri"/>
              <a:buNone/>
              <a:defRPr/>
            </a:lvl3pPr>
            <a:lvl4pPr marL="1028700" indent="0" rtl="0">
              <a:spcBef>
                <a:spcPts val="0"/>
              </a:spcBef>
              <a:buFont typeface="Calibri"/>
              <a:buNone/>
              <a:defRPr/>
            </a:lvl4pPr>
            <a:lvl5pPr marL="1371600" indent="0" rtl="0">
              <a:spcBef>
                <a:spcPts val="0"/>
              </a:spcBef>
              <a:buFont typeface="Calibri"/>
              <a:buNone/>
              <a:defRPr/>
            </a:lvl5pPr>
            <a:lvl6pPr marL="1714500" indent="0" rtl="0">
              <a:spcBef>
                <a:spcPts val="0"/>
              </a:spcBef>
              <a:buFont typeface="Calibri"/>
              <a:buNone/>
              <a:defRPr/>
            </a:lvl6pPr>
            <a:lvl7pPr marL="2057400" indent="0" rtl="0">
              <a:spcBef>
                <a:spcPts val="0"/>
              </a:spcBef>
              <a:buFont typeface="Calibri"/>
              <a:buNone/>
              <a:defRPr/>
            </a:lvl7pPr>
            <a:lvl8pPr marL="2400300" indent="0" rtl="0">
              <a:spcBef>
                <a:spcPts val="0"/>
              </a:spcBef>
              <a:buFont typeface="Calibri"/>
              <a:buNone/>
              <a:defRPr/>
            </a:lvl8pPr>
            <a:lvl9pPr marL="2743200" indent="0" rtl="0">
              <a:spcBef>
                <a:spcPts val="0"/>
              </a:spcBef>
              <a:buFont typeface="Calibri"/>
              <a:buNone/>
              <a:defRPr/>
            </a:lvl9pPr>
          </a:lstStyle>
          <a:p>
            <a:endParaRPr/>
          </a:p>
        </p:txBody>
      </p:sp>
      <p:sp>
        <p:nvSpPr>
          <p:cNvPr id="58" name="Shape 58"/>
          <p:cNvSpPr txBox="1">
            <a:spLocks noGrp="1"/>
          </p:cNvSpPr>
          <p:nvPr>
            <p:ph type="ftr" idx="11"/>
          </p:nvPr>
        </p:nvSpPr>
        <p:spPr>
          <a:xfrm>
            <a:off x="381000" y="6071616"/>
            <a:ext cx="2203703" cy="484631"/>
          </a:xfrm>
          <a:prstGeom prst="rect">
            <a:avLst/>
          </a:prstGeom>
          <a:blipFill rotWithShape="1">
            <a:blip r:embed="rId2">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59" name="Shape 59"/>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marL="0" lvl="0" indent="0">
              <a:spcBef>
                <a:spcPts val="0"/>
              </a:spcBef>
              <a:buSzPct val="25000"/>
              <a:buNone/>
            </a:pPr>
            <a:fld id="{00000000-1234-1234-1234-123412341234}"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6.jpeg"/><Relationship Id="rId3" Type="http://schemas.openxmlformats.org/officeDocument/2006/relationships/slideLayout" Target="../slideLayouts/slideLayout15.xml"/><Relationship Id="rId21" Type="http://schemas.openxmlformats.org/officeDocument/2006/relationships/image" Target="../media/image9.pn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5.jpeg"/><Relationship Id="rId2" Type="http://schemas.openxmlformats.org/officeDocument/2006/relationships/slideLayout" Target="../slideLayouts/slideLayout14.xml"/><Relationship Id="rId16" Type="http://schemas.openxmlformats.org/officeDocument/2006/relationships/theme" Target="../theme/theme2.xml"/><Relationship Id="rId20"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7.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image" Target="../media/image3.png"/><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image" Target="../media/image2.jpg"/><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image" Target="../media/image1.jpg"/><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image" Target="../media/image3.png"/><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image" Target="../media/image2.jpg"/><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image" Target="../media/image1.jpg"/><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8"/>
        <p:cNvGrpSpPr/>
        <p:nvPr/>
      </p:nvGrpSpPr>
      <p:grpSpPr>
        <a:xfrm>
          <a:off x="0" y="0"/>
          <a:ext cx="0" cy="0"/>
          <a:chOff x="0" y="0"/>
          <a:chExt cx="0" cy="0"/>
        </a:xfrm>
      </p:grpSpPr>
      <p:pic>
        <p:nvPicPr>
          <p:cNvPr id="9" name="Shape 9"/>
          <p:cNvPicPr preferRelativeResize="0"/>
          <p:nvPr/>
        </p:nvPicPr>
        <p:blipFill rotWithShape="1">
          <a:blip r:embed="rId15">
            <a:alphaModFix/>
          </a:blip>
          <a:srcRect/>
          <a:stretch/>
        </p:blipFill>
        <p:spPr>
          <a:xfrm rot="10800000">
            <a:off x="0" y="6008687"/>
            <a:ext cx="9159874" cy="849312"/>
          </a:xfrm>
          <a:prstGeom prst="rect">
            <a:avLst/>
          </a:prstGeom>
          <a:noFill/>
          <a:ln>
            <a:noFill/>
          </a:ln>
        </p:spPr>
      </p:pic>
      <p:sp>
        <p:nvSpPr>
          <p:cNvPr id="10" name="Shape 10"/>
          <p:cNvSpPr txBox="1">
            <a:spLocks noGrp="1"/>
          </p:cNvSpPr>
          <p:nvPr>
            <p:ph type="title"/>
          </p:nvPr>
        </p:nvSpPr>
        <p:spPr>
          <a:xfrm>
            <a:off x="381000" y="230187"/>
            <a:ext cx="8381999" cy="664796"/>
          </a:xfrm>
          <a:prstGeom prst="rect">
            <a:avLst/>
          </a:prstGeom>
          <a:noFill/>
          <a:ln>
            <a:noFill/>
          </a:ln>
        </p:spPr>
        <p:txBody>
          <a:bodyPr lIns="91425" tIns="91425" rIns="91425" bIns="91425" anchor="t" anchorCtr="0"/>
          <a:lstStyle>
            <a:lvl1pPr marL="0" marR="0" indent="0" algn="l" rtl="0">
              <a:lnSpc>
                <a:spcPct val="90000"/>
              </a:lnSpc>
              <a:spcBef>
                <a:spcPts val="0"/>
              </a:spcBef>
              <a:buClr>
                <a:srgbClr val="2E59B0"/>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1" name="Shape 11"/>
          <p:cNvSpPr txBox="1">
            <a:spLocks noGrp="1"/>
          </p:cNvSpPr>
          <p:nvPr>
            <p:ph type="body" idx="1"/>
          </p:nvPr>
        </p:nvSpPr>
        <p:spPr>
          <a:xfrm>
            <a:off x="381000" y="1412875"/>
            <a:ext cx="8381999" cy="2135968"/>
          </a:xfrm>
          <a:prstGeom prst="rect">
            <a:avLst/>
          </a:prstGeom>
          <a:noFill/>
          <a:ln>
            <a:noFill/>
          </a:ln>
        </p:spPr>
        <p:txBody>
          <a:bodyPr lIns="91425" tIns="91425" rIns="91425" bIns="91425" anchor="t" anchorCtr="0"/>
          <a:lstStyle>
            <a:lvl1pPr marL="396875" marR="0" indent="-193675" algn="l" rtl="0">
              <a:lnSpc>
                <a:spcPct val="90000"/>
              </a:lnSpc>
              <a:spcBef>
                <a:spcPts val="640"/>
              </a:spcBef>
              <a:buClr>
                <a:schemeClr val="dk1"/>
              </a:buClr>
              <a:buFont typeface="Calibri"/>
              <a:buChar char="•"/>
              <a:defRPr/>
            </a:lvl1pPr>
            <a:lvl2pPr marL="914400" marR="0" indent="-228600" algn="l" rtl="0">
              <a:lnSpc>
                <a:spcPct val="90000"/>
              </a:lnSpc>
              <a:spcBef>
                <a:spcPts val="560"/>
              </a:spcBef>
              <a:buClr>
                <a:schemeClr val="dk1"/>
              </a:buClr>
              <a:buFont typeface="Calibri"/>
              <a:buChar char="•"/>
              <a:defRPr/>
            </a:lvl2pPr>
            <a:lvl3pPr marL="1258888" marR="0" indent="-192087" algn="l" rtl="0">
              <a:lnSpc>
                <a:spcPct val="90000"/>
              </a:lnSpc>
              <a:spcBef>
                <a:spcPts val="480"/>
              </a:spcBef>
              <a:buClr>
                <a:schemeClr val="dk1"/>
              </a:buClr>
              <a:buFont typeface="Calibri"/>
              <a:buChar char="•"/>
              <a:defRPr/>
            </a:lvl3pPr>
            <a:lvl4pPr marL="1604963" marR="0" indent="-195262" algn="l" rtl="0">
              <a:lnSpc>
                <a:spcPct val="90000"/>
              </a:lnSpc>
              <a:spcBef>
                <a:spcPts val="480"/>
              </a:spcBef>
              <a:buClr>
                <a:schemeClr val="dk1"/>
              </a:buClr>
              <a:buFont typeface="Calibri"/>
              <a:buChar char="•"/>
              <a:defRPr/>
            </a:lvl4pPr>
            <a:lvl5pPr marL="1941513" marR="0" indent="-188913" algn="l" rtl="0">
              <a:lnSpc>
                <a:spcPct val="90000"/>
              </a:lnSpc>
              <a:spcBef>
                <a:spcPts val="480"/>
              </a:spcBef>
              <a:buClr>
                <a:schemeClr val="dk1"/>
              </a:buClr>
              <a:buFont typeface="Calibri"/>
              <a:buChar char="•"/>
              <a:defRPr/>
            </a:lvl5pPr>
            <a:lvl6pPr marL="2514499" marR="0" indent="-114199" algn="l" rtl="0">
              <a:spcBef>
                <a:spcPts val="400"/>
              </a:spcBef>
              <a:buClr>
                <a:schemeClr val="dk1"/>
              </a:buClr>
              <a:buFont typeface="Arial"/>
              <a:buChar char="•"/>
              <a:defRPr/>
            </a:lvl6pPr>
            <a:lvl7pPr marL="2971681" marR="0" indent="-114181" algn="l" rtl="0">
              <a:spcBef>
                <a:spcPts val="400"/>
              </a:spcBef>
              <a:buClr>
                <a:schemeClr val="dk1"/>
              </a:buClr>
              <a:buFont typeface="Arial"/>
              <a:buChar char="•"/>
              <a:defRPr/>
            </a:lvl7pPr>
            <a:lvl8pPr marL="3428863" marR="0" indent="-114163" algn="l" rtl="0">
              <a:spcBef>
                <a:spcPts val="400"/>
              </a:spcBef>
              <a:buClr>
                <a:schemeClr val="dk1"/>
              </a:buClr>
              <a:buFont typeface="Arial"/>
              <a:buChar char="•"/>
              <a:defRPr/>
            </a:lvl8pPr>
            <a:lvl9pPr marL="3886045" marR="0" indent="-114144" algn="l" rtl="0">
              <a:spcBef>
                <a:spcPts val="400"/>
              </a:spcBef>
              <a:buClr>
                <a:schemeClr val="dk1"/>
              </a:buClr>
              <a:buFont typeface="Arial"/>
              <a:buChar char="•"/>
              <a:defRPr/>
            </a:lvl9pPr>
          </a:lstStyle>
          <a:p>
            <a:endParaRPr/>
          </a:p>
        </p:txBody>
      </p:sp>
      <p:sp>
        <p:nvSpPr>
          <p:cNvPr id="12" name="Shape 12"/>
          <p:cNvSpPr txBox="1">
            <a:spLocks noGrp="1"/>
          </p:cNvSpPr>
          <p:nvPr>
            <p:ph type="ftr" idx="11"/>
          </p:nvPr>
        </p:nvSpPr>
        <p:spPr>
          <a:xfrm>
            <a:off x="381000" y="6071616"/>
            <a:ext cx="2203703" cy="484631"/>
          </a:xfrm>
          <a:prstGeom prst="rect">
            <a:avLst/>
          </a:prstGeom>
          <a:blipFill rotWithShape="1">
            <a:blip r:embed="rId16">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13" name="Shape 13"/>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marL="0" lvl="0" indent="0">
              <a:spcBef>
                <a:spcPts val="0"/>
              </a:spcBef>
              <a:buSzPct val="25000"/>
              <a:buNone/>
            </a:pPr>
            <a:fld id="{00000000-1234-1234-1234-123412341234}" type="slidenum">
              <a:rPr lang="en-US"/>
              <a:t>‹#›</a:t>
            </a:fld>
            <a:endParaRPr lang="en-US"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8" cstate="print"/>
          <a:srcRect/>
          <a:stretch>
            <a:fillRect/>
          </a:stretch>
        </p:blipFill>
        <p:spPr bwMode="auto">
          <a:xfrm rot="10800000">
            <a:off x="0" y="6008687"/>
            <a:ext cx="9159875" cy="849313"/>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3"/>
          </p:nvPr>
        </p:nvSpPr>
        <p:spPr>
          <a:xfrm>
            <a:off x="381000" y="6071616"/>
            <a:ext cx="2203704" cy="484632"/>
          </a:xfrm>
          <a:prstGeom prst="rect">
            <a:avLst/>
          </a:prstGeom>
          <a:blipFill>
            <a:blip r:embed="rId19" cstate="print"/>
            <a:stretch>
              <a:fillRect/>
            </a:stretch>
          </a:blipFill>
        </p:spPr>
        <p:txBody>
          <a:bodyPr vert="horz" lIns="91440" tIns="45720" rIns="91440" bIns="45720" rtlCol="0" anchor="ctr"/>
          <a:lstStyle>
            <a:lvl1pPr algn="ctr">
              <a:defRPr sz="1200">
                <a:solidFill>
                  <a:schemeClr val="tx1">
                    <a:tint val="75000"/>
                  </a:schemeClr>
                </a:solidFill>
              </a:defRPr>
            </a:lvl1pPr>
          </a:lstStyle>
          <a:p>
            <a:r>
              <a:rPr lang="en-US" kern="1200" dirty="0" smtClean="0">
                <a:solidFill>
                  <a:prstClr val="black">
                    <a:tint val="75000"/>
                  </a:prstClr>
                </a:solidFill>
                <a:latin typeface="Calibri"/>
                <a:ea typeface="+mn-ea"/>
              </a:rPr>
              <a:t> </a:t>
            </a:r>
            <a:endParaRPr lang="en-US" kern="1200"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9296" y="6074282"/>
            <a:ext cx="2203704" cy="484632"/>
          </a:xfrm>
          <a:prstGeom prst="rect">
            <a:avLst/>
          </a:prstGeom>
        </p:spPr>
        <p:txBody>
          <a:bodyPr vert="horz" lIns="91440" tIns="45720" rIns="91440" bIns="45720" rtlCol="0" anchor="ctr"/>
          <a:lstStyle>
            <a:lvl1pPr algn="r">
              <a:defRPr sz="1600">
                <a:solidFill>
                  <a:schemeClr val="bg1"/>
                </a:solidFill>
                <a:latin typeface="Times New Roman" panose="02020603050405020304" pitchFamily="18" charset="0"/>
                <a:cs typeface="Times New Roman" panose="02020603050405020304" pitchFamily="18" charset="0"/>
              </a:defRPr>
            </a:lvl1pPr>
          </a:lstStyle>
          <a:p>
            <a:fld id="{EE3D4692-A625-460F-A072-DE10EEAA5719}" type="slidenum">
              <a:rPr lang="en-US" kern="1200" smtClean="0">
                <a:solidFill>
                  <a:prstClr val="white"/>
                </a:solidFill>
                <a:ea typeface="+mn-ea"/>
              </a:rPr>
              <a:pPr/>
              <a:t>‹#›</a:t>
            </a:fld>
            <a:endParaRPr lang="en-US" kern="1200" dirty="0">
              <a:solidFill>
                <a:prstClr val="white"/>
              </a:solidFill>
              <a:ea typeface="+mn-ea"/>
            </a:endParaRPr>
          </a:p>
        </p:txBody>
      </p:sp>
    </p:spTree>
    <p:extLst>
      <p:ext uri="{BB962C8B-B14F-4D97-AF65-F5344CB8AC3E}">
        <p14:creationId xmlns:p14="http://schemas.microsoft.com/office/powerpoint/2010/main" val="166536482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transition>
    <p:fade/>
  </p:transition>
  <p:timing>
    <p:tnLst>
      <p:par>
        <p:cTn id="1" dur="indefinite" restart="never" nodeType="tmRoot"/>
      </p:par>
    </p:tnLst>
  </p:timing>
  <p:hf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20"/>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21"/>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21"/>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21"/>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21"/>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23">
            <a:alphaModFix/>
          </a:blip>
          <a:stretch>
            <a:fillRect/>
          </a:stretch>
        </a:blipFill>
        <a:effectLst/>
      </p:bgPr>
    </p:bg>
    <p:spTree>
      <p:nvGrpSpPr>
        <p:cNvPr id="1" name="Shape 8"/>
        <p:cNvGrpSpPr/>
        <p:nvPr/>
      </p:nvGrpSpPr>
      <p:grpSpPr>
        <a:xfrm>
          <a:off x="0" y="0"/>
          <a:ext cx="0" cy="0"/>
          <a:chOff x="0" y="0"/>
          <a:chExt cx="0" cy="0"/>
        </a:xfrm>
      </p:grpSpPr>
      <p:pic>
        <p:nvPicPr>
          <p:cNvPr id="9" name="Shape 9"/>
          <p:cNvPicPr preferRelativeResize="0"/>
          <p:nvPr/>
        </p:nvPicPr>
        <p:blipFill rotWithShape="1">
          <a:blip r:embed="rId24">
            <a:alphaModFix/>
          </a:blip>
          <a:srcRect/>
          <a:stretch/>
        </p:blipFill>
        <p:spPr>
          <a:xfrm rot="10800000">
            <a:off x="0" y="6008687"/>
            <a:ext cx="9159874" cy="849312"/>
          </a:xfrm>
          <a:prstGeom prst="rect">
            <a:avLst/>
          </a:prstGeom>
          <a:noFill/>
          <a:ln>
            <a:noFill/>
          </a:ln>
        </p:spPr>
      </p:pic>
      <p:sp>
        <p:nvSpPr>
          <p:cNvPr id="10" name="Shape 10"/>
          <p:cNvSpPr txBox="1">
            <a:spLocks noGrp="1"/>
          </p:cNvSpPr>
          <p:nvPr>
            <p:ph type="title"/>
          </p:nvPr>
        </p:nvSpPr>
        <p:spPr>
          <a:xfrm>
            <a:off x="381000" y="230187"/>
            <a:ext cx="8381999" cy="664796"/>
          </a:xfrm>
          <a:prstGeom prst="rect">
            <a:avLst/>
          </a:prstGeom>
          <a:noFill/>
          <a:ln>
            <a:noFill/>
          </a:ln>
        </p:spPr>
        <p:txBody>
          <a:bodyPr lIns="91425" tIns="91425" rIns="91425" bIns="91425" anchor="t" anchorCtr="0"/>
          <a:lstStyle>
            <a:lvl1pPr marL="0" marR="0" indent="0" algn="l" rtl="0">
              <a:lnSpc>
                <a:spcPct val="90000"/>
              </a:lnSpc>
              <a:spcBef>
                <a:spcPts val="0"/>
              </a:spcBef>
              <a:buClr>
                <a:srgbClr val="2E59B0"/>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1" name="Shape 11"/>
          <p:cNvSpPr txBox="1">
            <a:spLocks noGrp="1"/>
          </p:cNvSpPr>
          <p:nvPr>
            <p:ph type="body" idx="1"/>
          </p:nvPr>
        </p:nvSpPr>
        <p:spPr>
          <a:xfrm>
            <a:off x="381000" y="1412875"/>
            <a:ext cx="8381999" cy="2135968"/>
          </a:xfrm>
          <a:prstGeom prst="rect">
            <a:avLst/>
          </a:prstGeom>
          <a:noFill/>
          <a:ln>
            <a:noFill/>
          </a:ln>
        </p:spPr>
        <p:txBody>
          <a:bodyPr lIns="91425" tIns="91425" rIns="91425" bIns="91425" anchor="t" anchorCtr="0"/>
          <a:lstStyle>
            <a:lvl1pPr marL="396875" marR="0" indent="-193675" algn="l" rtl="0">
              <a:lnSpc>
                <a:spcPct val="90000"/>
              </a:lnSpc>
              <a:spcBef>
                <a:spcPts val="640"/>
              </a:spcBef>
              <a:buClr>
                <a:schemeClr val="dk1"/>
              </a:buClr>
              <a:buFont typeface="Calibri"/>
              <a:buChar char="•"/>
              <a:defRPr/>
            </a:lvl1pPr>
            <a:lvl2pPr marL="914400" marR="0" indent="-228600" algn="l" rtl="0">
              <a:lnSpc>
                <a:spcPct val="90000"/>
              </a:lnSpc>
              <a:spcBef>
                <a:spcPts val="560"/>
              </a:spcBef>
              <a:buClr>
                <a:schemeClr val="dk1"/>
              </a:buClr>
              <a:buFont typeface="Calibri"/>
              <a:buChar char="•"/>
              <a:defRPr/>
            </a:lvl2pPr>
            <a:lvl3pPr marL="1258888" marR="0" indent="-192087" algn="l" rtl="0">
              <a:lnSpc>
                <a:spcPct val="90000"/>
              </a:lnSpc>
              <a:spcBef>
                <a:spcPts val="480"/>
              </a:spcBef>
              <a:buClr>
                <a:schemeClr val="dk1"/>
              </a:buClr>
              <a:buFont typeface="Calibri"/>
              <a:buChar char="•"/>
              <a:defRPr/>
            </a:lvl3pPr>
            <a:lvl4pPr marL="1604963" marR="0" indent="-195262" algn="l" rtl="0">
              <a:lnSpc>
                <a:spcPct val="90000"/>
              </a:lnSpc>
              <a:spcBef>
                <a:spcPts val="480"/>
              </a:spcBef>
              <a:buClr>
                <a:schemeClr val="dk1"/>
              </a:buClr>
              <a:buFont typeface="Calibri"/>
              <a:buChar char="•"/>
              <a:defRPr/>
            </a:lvl4pPr>
            <a:lvl5pPr marL="1941513" marR="0" indent="-188913" algn="l" rtl="0">
              <a:lnSpc>
                <a:spcPct val="90000"/>
              </a:lnSpc>
              <a:spcBef>
                <a:spcPts val="480"/>
              </a:spcBef>
              <a:buClr>
                <a:schemeClr val="dk1"/>
              </a:buClr>
              <a:buFont typeface="Calibri"/>
              <a:buChar char="•"/>
              <a:defRPr/>
            </a:lvl5pPr>
            <a:lvl6pPr marL="2514499" marR="0" indent="-114199" algn="l" rtl="0">
              <a:spcBef>
                <a:spcPts val="400"/>
              </a:spcBef>
              <a:buClr>
                <a:schemeClr val="dk1"/>
              </a:buClr>
              <a:buFont typeface="Arial"/>
              <a:buChar char="•"/>
              <a:defRPr/>
            </a:lvl6pPr>
            <a:lvl7pPr marL="2971681" marR="0" indent="-114181" algn="l" rtl="0">
              <a:spcBef>
                <a:spcPts val="400"/>
              </a:spcBef>
              <a:buClr>
                <a:schemeClr val="dk1"/>
              </a:buClr>
              <a:buFont typeface="Arial"/>
              <a:buChar char="•"/>
              <a:defRPr/>
            </a:lvl7pPr>
            <a:lvl8pPr marL="3428863" marR="0" indent="-114163" algn="l" rtl="0">
              <a:spcBef>
                <a:spcPts val="400"/>
              </a:spcBef>
              <a:buClr>
                <a:schemeClr val="dk1"/>
              </a:buClr>
              <a:buFont typeface="Arial"/>
              <a:buChar char="•"/>
              <a:defRPr/>
            </a:lvl8pPr>
            <a:lvl9pPr marL="3886045" marR="0" indent="-114144" algn="l" rtl="0">
              <a:spcBef>
                <a:spcPts val="400"/>
              </a:spcBef>
              <a:buClr>
                <a:schemeClr val="dk1"/>
              </a:buClr>
              <a:buFont typeface="Arial"/>
              <a:buChar char="•"/>
              <a:defRPr/>
            </a:lvl9pPr>
          </a:lstStyle>
          <a:p>
            <a:endParaRPr/>
          </a:p>
        </p:txBody>
      </p:sp>
      <p:sp>
        <p:nvSpPr>
          <p:cNvPr id="12" name="Shape 12"/>
          <p:cNvSpPr txBox="1">
            <a:spLocks noGrp="1"/>
          </p:cNvSpPr>
          <p:nvPr>
            <p:ph type="ftr" idx="11"/>
          </p:nvPr>
        </p:nvSpPr>
        <p:spPr>
          <a:xfrm>
            <a:off x="381000" y="6071616"/>
            <a:ext cx="2203703" cy="484631"/>
          </a:xfrm>
          <a:prstGeom prst="rect">
            <a:avLst/>
          </a:prstGeom>
          <a:blipFill rotWithShape="1">
            <a:blip r:embed="rId25">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13" name="Shape 13"/>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SzPct val="25000"/>
            </a:pPr>
            <a:fld id="{00000000-1234-1234-1234-123412341234}" type="slidenum">
              <a:rPr lang="en-US">
                <a:solidFill>
                  <a:srgbClr val="FFFFFF"/>
                </a:solidFill>
              </a:rPr>
              <a:pPr>
                <a:buSzPct val="25000"/>
              </a:pPr>
              <a:t>‹#›</a:t>
            </a:fld>
            <a:endParaRPr lang="en-US" dirty="0">
              <a:solidFill>
                <a:srgbClr val="FFFFFF"/>
              </a:solidFill>
            </a:endParaRPr>
          </a:p>
        </p:txBody>
      </p:sp>
    </p:spTree>
    <p:extLst>
      <p:ext uri="{BB962C8B-B14F-4D97-AF65-F5344CB8AC3E}">
        <p14:creationId xmlns:p14="http://schemas.microsoft.com/office/powerpoint/2010/main" val="1238930412"/>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23">
            <a:alphaModFix/>
          </a:blip>
          <a:stretch>
            <a:fillRect/>
          </a:stretch>
        </a:blipFill>
        <a:effectLst/>
      </p:bgPr>
    </p:bg>
    <p:spTree>
      <p:nvGrpSpPr>
        <p:cNvPr id="1" name="Shape 8"/>
        <p:cNvGrpSpPr/>
        <p:nvPr/>
      </p:nvGrpSpPr>
      <p:grpSpPr>
        <a:xfrm>
          <a:off x="0" y="0"/>
          <a:ext cx="0" cy="0"/>
          <a:chOff x="0" y="0"/>
          <a:chExt cx="0" cy="0"/>
        </a:xfrm>
      </p:grpSpPr>
      <p:pic>
        <p:nvPicPr>
          <p:cNvPr id="9" name="Shape 9"/>
          <p:cNvPicPr preferRelativeResize="0"/>
          <p:nvPr/>
        </p:nvPicPr>
        <p:blipFill rotWithShape="1">
          <a:blip r:embed="rId24">
            <a:alphaModFix/>
          </a:blip>
          <a:srcRect/>
          <a:stretch/>
        </p:blipFill>
        <p:spPr>
          <a:xfrm rot="10800000">
            <a:off x="0" y="6008687"/>
            <a:ext cx="9159874" cy="849312"/>
          </a:xfrm>
          <a:prstGeom prst="rect">
            <a:avLst/>
          </a:prstGeom>
          <a:noFill/>
          <a:ln>
            <a:noFill/>
          </a:ln>
        </p:spPr>
      </p:pic>
      <p:sp>
        <p:nvSpPr>
          <p:cNvPr id="10" name="Shape 10"/>
          <p:cNvSpPr txBox="1">
            <a:spLocks noGrp="1"/>
          </p:cNvSpPr>
          <p:nvPr>
            <p:ph type="title"/>
          </p:nvPr>
        </p:nvSpPr>
        <p:spPr>
          <a:xfrm>
            <a:off x="381000" y="230187"/>
            <a:ext cx="8381999" cy="664796"/>
          </a:xfrm>
          <a:prstGeom prst="rect">
            <a:avLst/>
          </a:prstGeom>
          <a:noFill/>
          <a:ln>
            <a:noFill/>
          </a:ln>
        </p:spPr>
        <p:txBody>
          <a:bodyPr lIns="91425" tIns="91425" rIns="91425" bIns="91425" anchor="t" anchorCtr="0"/>
          <a:lstStyle>
            <a:lvl1pPr marL="0" marR="0" indent="0" algn="l" rtl="0">
              <a:lnSpc>
                <a:spcPct val="90000"/>
              </a:lnSpc>
              <a:spcBef>
                <a:spcPts val="0"/>
              </a:spcBef>
              <a:buClr>
                <a:srgbClr val="2E59B0"/>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1" name="Shape 11"/>
          <p:cNvSpPr txBox="1">
            <a:spLocks noGrp="1"/>
          </p:cNvSpPr>
          <p:nvPr>
            <p:ph type="body" idx="1"/>
          </p:nvPr>
        </p:nvSpPr>
        <p:spPr>
          <a:xfrm>
            <a:off x="381000" y="1412875"/>
            <a:ext cx="8381999" cy="2135968"/>
          </a:xfrm>
          <a:prstGeom prst="rect">
            <a:avLst/>
          </a:prstGeom>
          <a:noFill/>
          <a:ln>
            <a:noFill/>
          </a:ln>
        </p:spPr>
        <p:txBody>
          <a:bodyPr lIns="91425" tIns="91425" rIns="91425" bIns="91425" anchor="t" anchorCtr="0"/>
          <a:lstStyle>
            <a:lvl1pPr marL="396875" marR="0" indent="-193675" algn="l" rtl="0">
              <a:lnSpc>
                <a:spcPct val="90000"/>
              </a:lnSpc>
              <a:spcBef>
                <a:spcPts val="640"/>
              </a:spcBef>
              <a:buClr>
                <a:schemeClr val="dk1"/>
              </a:buClr>
              <a:buFont typeface="Calibri"/>
              <a:buChar char="•"/>
              <a:defRPr/>
            </a:lvl1pPr>
            <a:lvl2pPr marL="914400" marR="0" indent="-228600" algn="l" rtl="0">
              <a:lnSpc>
                <a:spcPct val="90000"/>
              </a:lnSpc>
              <a:spcBef>
                <a:spcPts val="560"/>
              </a:spcBef>
              <a:buClr>
                <a:schemeClr val="dk1"/>
              </a:buClr>
              <a:buFont typeface="Calibri"/>
              <a:buChar char="•"/>
              <a:defRPr/>
            </a:lvl2pPr>
            <a:lvl3pPr marL="1258888" marR="0" indent="-192087" algn="l" rtl="0">
              <a:lnSpc>
                <a:spcPct val="90000"/>
              </a:lnSpc>
              <a:spcBef>
                <a:spcPts val="480"/>
              </a:spcBef>
              <a:buClr>
                <a:schemeClr val="dk1"/>
              </a:buClr>
              <a:buFont typeface="Calibri"/>
              <a:buChar char="•"/>
              <a:defRPr/>
            </a:lvl3pPr>
            <a:lvl4pPr marL="1604963" marR="0" indent="-195262" algn="l" rtl="0">
              <a:lnSpc>
                <a:spcPct val="90000"/>
              </a:lnSpc>
              <a:spcBef>
                <a:spcPts val="480"/>
              </a:spcBef>
              <a:buClr>
                <a:schemeClr val="dk1"/>
              </a:buClr>
              <a:buFont typeface="Calibri"/>
              <a:buChar char="•"/>
              <a:defRPr/>
            </a:lvl4pPr>
            <a:lvl5pPr marL="1941513" marR="0" indent="-188913" algn="l" rtl="0">
              <a:lnSpc>
                <a:spcPct val="90000"/>
              </a:lnSpc>
              <a:spcBef>
                <a:spcPts val="480"/>
              </a:spcBef>
              <a:buClr>
                <a:schemeClr val="dk1"/>
              </a:buClr>
              <a:buFont typeface="Calibri"/>
              <a:buChar char="•"/>
              <a:defRPr/>
            </a:lvl5pPr>
            <a:lvl6pPr marL="2514499" marR="0" indent="-114199" algn="l" rtl="0">
              <a:spcBef>
                <a:spcPts val="400"/>
              </a:spcBef>
              <a:buClr>
                <a:schemeClr val="dk1"/>
              </a:buClr>
              <a:buFont typeface="Arial"/>
              <a:buChar char="•"/>
              <a:defRPr/>
            </a:lvl6pPr>
            <a:lvl7pPr marL="2971681" marR="0" indent="-114181" algn="l" rtl="0">
              <a:spcBef>
                <a:spcPts val="400"/>
              </a:spcBef>
              <a:buClr>
                <a:schemeClr val="dk1"/>
              </a:buClr>
              <a:buFont typeface="Arial"/>
              <a:buChar char="•"/>
              <a:defRPr/>
            </a:lvl7pPr>
            <a:lvl8pPr marL="3428863" marR="0" indent="-114163" algn="l" rtl="0">
              <a:spcBef>
                <a:spcPts val="400"/>
              </a:spcBef>
              <a:buClr>
                <a:schemeClr val="dk1"/>
              </a:buClr>
              <a:buFont typeface="Arial"/>
              <a:buChar char="•"/>
              <a:defRPr/>
            </a:lvl8pPr>
            <a:lvl9pPr marL="3886045" marR="0" indent="-114144" algn="l" rtl="0">
              <a:spcBef>
                <a:spcPts val="400"/>
              </a:spcBef>
              <a:buClr>
                <a:schemeClr val="dk1"/>
              </a:buClr>
              <a:buFont typeface="Arial"/>
              <a:buChar char="•"/>
              <a:defRPr/>
            </a:lvl9pPr>
          </a:lstStyle>
          <a:p>
            <a:endParaRPr/>
          </a:p>
        </p:txBody>
      </p:sp>
      <p:sp>
        <p:nvSpPr>
          <p:cNvPr id="12" name="Shape 12"/>
          <p:cNvSpPr txBox="1">
            <a:spLocks noGrp="1"/>
          </p:cNvSpPr>
          <p:nvPr>
            <p:ph type="ftr" idx="11"/>
          </p:nvPr>
        </p:nvSpPr>
        <p:spPr>
          <a:xfrm>
            <a:off x="381000" y="6071616"/>
            <a:ext cx="2203703" cy="484631"/>
          </a:xfrm>
          <a:prstGeom prst="rect">
            <a:avLst/>
          </a:prstGeom>
          <a:blipFill rotWithShape="1">
            <a:blip r:embed="rId25">
              <a:alphaModFix/>
            </a:blip>
            <a:stretch>
              <a:fillRect/>
            </a:stretch>
          </a:blipFill>
          <a:ln>
            <a:noFill/>
          </a:ln>
        </p:spPr>
        <p:txBody>
          <a:bodyPr lIns="91425" tIns="91425" rIns="91425" bIns="91425" anchor="ctr" anchorCtr="0"/>
          <a:lstStyle>
            <a:lvl1pPr marL="0" marR="0" indent="0" algn="ctr" rtl="0">
              <a:spcBef>
                <a:spcPts val="0"/>
              </a:spcBef>
              <a:defRPr/>
            </a:lvl1pPr>
            <a:lvl2pPr marL="457181" marR="0" indent="-12681" algn="l" rtl="0">
              <a:spcBef>
                <a:spcPts val="0"/>
              </a:spcBef>
              <a:defRPr/>
            </a:lvl2pPr>
            <a:lvl3pPr marL="914363" marR="0" indent="-12662" algn="l" rtl="0">
              <a:spcBef>
                <a:spcPts val="0"/>
              </a:spcBef>
              <a:defRPr/>
            </a:lvl3pPr>
            <a:lvl4pPr marL="1371545" marR="0" indent="-12644" algn="l" rtl="0">
              <a:spcBef>
                <a:spcPts val="0"/>
              </a:spcBef>
              <a:defRPr/>
            </a:lvl4pPr>
            <a:lvl5pPr marL="1828727" marR="0" indent="-12626" algn="l" rtl="0">
              <a:spcBef>
                <a:spcPts val="0"/>
              </a:spcBef>
              <a:defRPr/>
            </a:lvl5pPr>
            <a:lvl6pPr marL="2285909" marR="0" indent="-12608" algn="l" rtl="0">
              <a:spcBef>
                <a:spcPts val="0"/>
              </a:spcBef>
              <a:defRPr/>
            </a:lvl6pPr>
            <a:lvl7pPr marL="2743090" marR="0" indent="-12589" algn="l" rtl="0">
              <a:spcBef>
                <a:spcPts val="0"/>
              </a:spcBef>
              <a:defRPr/>
            </a:lvl7pPr>
            <a:lvl8pPr marL="3200272" marR="0" indent="-12571" algn="l" rtl="0">
              <a:spcBef>
                <a:spcPts val="0"/>
              </a:spcBef>
              <a:defRPr/>
            </a:lvl8pPr>
            <a:lvl9pPr marL="3657454" marR="0" indent="-12553" algn="l" rtl="0">
              <a:spcBef>
                <a:spcPts val="0"/>
              </a:spcBef>
              <a:defRPr/>
            </a:lvl9pPr>
          </a:lstStyle>
          <a:p>
            <a:endParaRPr dirty="0"/>
          </a:p>
        </p:txBody>
      </p:sp>
      <p:sp>
        <p:nvSpPr>
          <p:cNvPr id="13" name="Shape 13"/>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lvl1pPr marL="0" marR="0" indent="0" algn="r" rtl="0">
              <a:spcBef>
                <a:spcPts val="0"/>
              </a:spcBef>
              <a:buNone/>
              <a:defRPr sz="1600" b="0" i="0" u="none" strike="noStrike" cap="none" baseline="0">
                <a:solidFill>
                  <a:schemeClr val="lt1"/>
                </a:solidFill>
                <a:latin typeface="Times New Roman"/>
                <a:ea typeface="Times New Roman"/>
                <a:cs typeface="Times New Roman"/>
                <a:sym typeface="Times New Roman"/>
              </a:defRPr>
            </a:lvl1pPr>
          </a:lstStyle>
          <a:p>
            <a:pPr>
              <a:buSzPct val="25000"/>
            </a:pPr>
            <a:fld id="{00000000-1234-1234-1234-123412341234}" type="slidenum">
              <a:rPr lang="en-US">
                <a:solidFill>
                  <a:srgbClr val="FFFFFF"/>
                </a:solidFill>
              </a:rPr>
              <a:pPr>
                <a:buSzPct val="25000"/>
              </a:pPr>
              <a:t>‹#›</a:t>
            </a:fld>
            <a:endParaRPr lang="en-US" dirty="0">
              <a:solidFill>
                <a:srgbClr val="FFFFFF"/>
              </a:solidFill>
            </a:endParaRPr>
          </a:p>
        </p:txBody>
      </p:sp>
    </p:spTree>
    <p:extLst>
      <p:ext uri="{BB962C8B-B14F-4D97-AF65-F5344CB8AC3E}">
        <p14:creationId xmlns:p14="http://schemas.microsoft.com/office/powerpoint/2010/main" val="2118574886"/>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teachingchannel.org/videos/teaching-math-ccss" TargetMode="Externa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hyperlink" Target="http://howtobeagreatteacher.com/" TargetMode="Externa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http://howtobeagreatteacher.com/" TargetMode="Externa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hyperlink" Target="http://howtobeagreatteacher.com/" TargetMode="Externa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hyperlink" Target="http://howtobeagreatteacher.com/" TargetMode="Externa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http://howtobeagreatteacher.com/"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jp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hyperlink" Target="http://howtobeagreatteacher.com/"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hyperlink" Target="http://howtobeagreatteacher.com/" TargetMode="Externa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hyperlink" Target="http://howtobeagreatteacher.com/" TargetMode="Externa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achievethecore.org/shifts-mathematics" TargetMode="Externa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hyperlink" Target="http://www.sde.ct.gov/sde/cwp/view.asp?a=2618&amp;q=322592" TargetMode="Externa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5.xml"/><Relationship Id="rId5" Type="http://schemas.openxmlformats.org/officeDocument/2006/relationships/hyperlink" Target="https://www.youtube.com/watch?v=4whGbDxCorA" TargetMode="Externa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hyperlink" Target="https://www.teachingchannel.org/videos/teaching-fractions" TargetMode="External"/><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hyperlink" Target="http://www.nctm.org/Standards-and-Positions/Position-Statements/Teaching-Mathematics-to-English-Language-Learners/" TargetMode="External"/><Relationship Id="rId2" Type="http://schemas.openxmlformats.org/officeDocument/2006/relationships/notesSlide" Target="../notesSlides/notesSlide48.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hyperlink" Target="http://www.nctm.org/ELLMathematic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hyperlink" Target="http://www.nctm.org/ELLMathematics/"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hyperlink" Target="http://www.nctm.org/ELLMathematics/"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5.xml"/><Relationship Id="rId4" Type="http://schemas.openxmlformats.org/officeDocument/2006/relationships/hyperlink" Target="http://www.nctm.org/ELLMathematics/"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png"/><Relationship Id="rId7" Type="http://schemas.openxmlformats.org/officeDocument/2006/relationships/image" Target="../media/image41.png"/><Relationship Id="rId2" Type="http://schemas.openxmlformats.org/officeDocument/2006/relationships/notesSlide" Target="../notesSlides/notesSlide54.xml"/><Relationship Id="rId1" Type="http://schemas.openxmlformats.org/officeDocument/2006/relationships/slideLayout" Target="../slideLayouts/slideLayout15.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hyperlink" Target="http://www.averyschools.net/" TargetMode="External"/><Relationship Id="rId4" Type="http://schemas.openxmlformats.org/officeDocument/2006/relationships/image" Target="../media/image38.png"/><Relationship Id="rId9" Type="http://schemas.openxmlformats.org/officeDocument/2006/relationships/image" Target="../media/image43.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15.xml"/><Relationship Id="rId4" Type="http://schemas.openxmlformats.org/officeDocument/2006/relationships/hyperlink" Target="http://ell.stanford.edu/sites/default/files/math_learnmore_files/1.Introduction%20to%20the%20Materials%208-14-13.pdf"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15.xml"/><Relationship Id="rId5" Type="http://schemas.openxmlformats.org/officeDocument/2006/relationships/hyperlink" Target="http://ell.stanford.edu/sites/default/files/math_pdf/8.MS-Matchsticks%207-2-13%20copy.pdf" TargetMode="External"/><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17.xml"/><Relationship Id="rId4" Type="http://schemas.openxmlformats.org/officeDocument/2006/relationships/hyperlink" Target="https://www.engageny.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0.xml"/><Relationship Id="rId1" Type="http://schemas.openxmlformats.org/officeDocument/2006/relationships/slideLayout" Target="../slideLayouts/slideLayout14.xml"/><Relationship Id="rId5" Type="http://schemas.openxmlformats.org/officeDocument/2006/relationships/hyperlink" Target="http://www.insidemathematics.org/assets/problems-of-the-month/digging%20dinosaurs.pdf" TargetMode="External"/><Relationship Id="rId4" Type="http://schemas.openxmlformats.org/officeDocument/2006/relationships/image" Target="../media/image21.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1.xml"/><Relationship Id="rId1" Type="http://schemas.openxmlformats.org/officeDocument/2006/relationships/slideLayout" Target="../slideLayouts/slideLayout17.xml"/><Relationship Id="rId4" Type="http://schemas.openxmlformats.org/officeDocument/2006/relationships/hyperlink" Target="https://www.engageny.org/"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14.xml"/><Relationship Id="rId5" Type="http://schemas.openxmlformats.org/officeDocument/2006/relationships/hyperlink" Target="https://www.teachingchannel.org/videos/teacher-collaboration-on-common-core-nea" TargetMode="External"/><Relationship Id="rId4" Type="http://schemas.openxmlformats.org/officeDocument/2006/relationships/image" Target="../media/image21.pn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5.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66.xml.rels><?xml version="1.0" encoding="UTF-8" standalone="yes"?>
<Relationships xmlns="http://schemas.openxmlformats.org/package/2006/relationships"><Relationship Id="rId3" Type="http://schemas.openxmlformats.org/officeDocument/2006/relationships/hyperlink" Target="http://surveys.pcgus.com/s3/CT-Module-3-EL" TargetMode="External"/><Relationship Id="rId2" Type="http://schemas.openxmlformats.org/officeDocument/2006/relationships/notesSlide" Target="../notesSlides/notesSlide66.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1244" y="1774222"/>
            <a:ext cx="8144810" cy="1523495"/>
          </a:xfrm>
        </p:spPr>
        <p:txBody>
          <a:bodyPr/>
          <a:lstStyle/>
          <a:p>
            <a:r>
              <a:rPr lang="en-US" sz="3900" b="1" dirty="0">
                <a:effectLst/>
              </a:rPr>
              <a:t>Meeting the Challenge: </a:t>
            </a:r>
            <a:br>
              <a:rPr lang="en-US" sz="3900" b="1" dirty="0">
                <a:effectLst/>
              </a:rPr>
            </a:br>
            <a:r>
              <a:rPr lang="en-US" sz="3900" b="1" dirty="0">
                <a:effectLst/>
              </a:rPr>
              <a:t>CT Core Standards Success for English Learners and Students with Disabilities</a:t>
            </a:r>
            <a:endParaRPr lang="en-US" sz="3900" dirty="0">
              <a:effectLst/>
            </a:endParaRPr>
          </a:p>
        </p:txBody>
      </p:sp>
      <p:sp>
        <p:nvSpPr>
          <p:cNvPr id="6" name="Subtitle 5"/>
          <p:cNvSpPr>
            <a:spLocks noGrp="1"/>
          </p:cNvSpPr>
          <p:nvPr>
            <p:ph type="subTitle" idx="1"/>
          </p:nvPr>
        </p:nvSpPr>
        <p:spPr>
          <a:xfrm>
            <a:off x="400890" y="3556491"/>
            <a:ext cx="8171704" cy="545047"/>
          </a:xfrm>
        </p:spPr>
        <p:txBody>
          <a:bodyPr/>
          <a:lstStyle/>
          <a:p>
            <a:pPr lvl="0"/>
            <a:r>
              <a:rPr lang="en-US" i="1" dirty="0">
                <a:solidFill>
                  <a:schemeClr val="tx1">
                    <a:lumMod val="50000"/>
                    <a:lumOff val="50000"/>
                  </a:schemeClr>
                </a:solidFill>
              </a:rPr>
              <a:t>A </a:t>
            </a:r>
            <a:r>
              <a:rPr lang="en-US" i="1" dirty="0" smtClean="0">
                <a:solidFill>
                  <a:schemeClr val="tx1">
                    <a:lumMod val="50000"/>
                    <a:lumOff val="50000"/>
                  </a:schemeClr>
                </a:solidFill>
              </a:rPr>
              <a:t>Professional </a:t>
            </a:r>
            <a:r>
              <a:rPr lang="en-US" i="1" dirty="0">
                <a:solidFill>
                  <a:schemeClr val="tx1">
                    <a:lumMod val="50000"/>
                    <a:lumOff val="50000"/>
                  </a:schemeClr>
                </a:solidFill>
              </a:rPr>
              <a:t>L</a:t>
            </a:r>
            <a:r>
              <a:rPr lang="en-US" i="1" dirty="0" smtClean="0">
                <a:solidFill>
                  <a:schemeClr val="tx1">
                    <a:lumMod val="50000"/>
                    <a:lumOff val="50000"/>
                  </a:schemeClr>
                </a:solidFill>
              </a:rPr>
              <a:t>earning Series </a:t>
            </a:r>
            <a:r>
              <a:rPr lang="en-US" i="1" dirty="0">
                <a:solidFill>
                  <a:schemeClr val="tx1">
                    <a:lumMod val="50000"/>
                    <a:lumOff val="50000"/>
                  </a:schemeClr>
                </a:solidFill>
              </a:rPr>
              <a:t>for </a:t>
            </a:r>
            <a:r>
              <a:rPr lang="en-US" i="1" dirty="0" smtClean="0">
                <a:solidFill>
                  <a:schemeClr val="tx1">
                    <a:lumMod val="50000"/>
                    <a:lumOff val="50000"/>
                  </a:schemeClr>
                </a:solidFill>
              </a:rPr>
              <a:t>School Teams </a:t>
            </a:r>
            <a:r>
              <a:rPr lang="en-US" i="1" dirty="0">
                <a:solidFill>
                  <a:schemeClr val="tx1">
                    <a:lumMod val="50000"/>
                    <a:lumOff val="50000"/>
                  </a:schemeClr>
                </a:solidFill>
              </a:rPr>
              <a:t>D</a:t>
            </a:r>
            <a:r>
              <a:rPr lang="en-US" i="1" dirty="0" smtClean="0">
                <a:solidFill>
                  <a:schemeClr val="tx1">
                    <a:lumMod val="50000"/>
                    <a:lumOff val="50000"/>
                  </a:schemeClr>
                </a:solidFill>
              </a:rPr>
              <a:t>edicated </a:t>
            </a:r>
            <a:r>
              <a:rPr lang="en-US" i="1" dirty="0">
                <a:solidFill>
                  <a:schemeClr val="tx1">
                    <a:lumMod val="50000"/>
                    <a:lumOff val="50000"/>
                  </a:schemeClr>
                </a:solidFill>
              </a:rPr>
              <a:t>to the </a:t>
            </a:r>
            <a:r>
              <a:rPr lang="en-US" i="1" dirty="0" smtClean="0">
                <a:solidFill>
                  <a:schemeClr val="tx1">
                    <a:lumMod val="50000"/>
                    <a:lumOff val="50000"/>
                  </a:schemeClr>
                </a:solidFill>
              </a:rPr>
              <a:t>Success </a:t>
            </a:r>
            <a:r>
              <a:rPr lang="en-US" i="1" dirty="0">
                <a:solidFill>
                  <a:schemeClr val="tx1">
                    <a:lumMod val="50000"/>
                    <a:lumOff val="50000"/>
                  </a:schemeClr>
                </a:solidFill>
              </a:rPr>
              <a:t>of ALL </a:t>
            </a:r>
            <a:r>
              <a:rPr lang="en-US" i="1" dirty="0" smtClean="0">
                <a:solidFill>
                  <a:schemeClr val="tx1">
                    <a:lumMod val="50000"/>
                    <a:lumOff val="50000"/>
                  </a:schemeClr>
                </a:solidFill>
              </a:rPr>
              <a:t>Students</a:t>
            </a:r>
          </a:p>
          <a:p>
            <a:pPr lvl="0"/>
            <a:endParaRPr lang="en-US" dirty="0" smtClean="0">
              <a:solidFill>
                <a:schemeClr val="tx1">
                  <a:lumMod val="50000"/>
                  <a:lumOff val="50000"/>
                </a:schemeClr>
              </a:solidFill>
            </a:endParaRPr>
          </a:p>
        </p:txBody>
      </p:sp>
      <p:sp>
        <p:nvSpPr>
          <p:cNvPr id="7" name="Subtitle 5"/>
          <p:cNvSpPr txBox="1">
            <a:spLocks/>
          </p:cNvSpPr>
          <p:nvPr/>
        </p:nvSpPr>
        <p:spPr>
          <a:xfrm>
            <a:off x="400890" y="4552523"/>
            <a:ext cx="7763774" cy="1498872"/>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3200" i="1" kern="1200">
                <a:solidFill>
                  <a:schemeClr val="bg1">
                    <a:lumMod val="8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i="0" dirty="0" smtClean="0">
                <a:solidFill>
                  <a:srgbClr val="242852"/>
                </a:solidFill>
              </a:rPr>
              <a:t>Module 3 ‒ EL</a:t>
            </a:r>
            <a:r>
              <a:rPr lang="en-US" b="1" i="0" dirty="0">
                <a:solidFill>
                  <a:srgbClr val="242852"/>
                </a:solidFill>
              </a:rPr>
              <a:t> </a:t>
            </a:r>
            <a:r>
              <a:rPr lang="en-US" b="1" i="0" dirty="0" smtClean="0">
                <a:solidFill>
                  <a:srgbClr val="242852"/>
                </a:solidFill>
              </a:rPr>
              <a:t> </a:t>
            </a:r>
            <a:endParaRPr lang="en-US" b="1" i="0" dirty="0">
              <a:solidFill>
                <a:srgbClr val="242852"/>
              </a:solidFill>
            </a:endParaRPr>
          </a:p>
          <a:p>
            <a:pPr>
              <a:spcBef>
                <a:spcPts val="600"/>
              </a:spcBef>
            </a:pPr>
            <a:r>
              <a:rPr lang="en-US" b="1" i="0" dirty="0" smtClean="0">
                <a:solidFill>
                  <a:srgbClr val="242852"/>
                </a:solidFill>
              </a:rPr>
              <a:t>Accessing </a:t>
            </a:r>
            <a:r>
              <a:rPr lang="en-US" b="1" i="0" dirty="0">
                <a:solidFill>
                  <a:srgbClr val="242852"/>
                </a:solidFill>
              </a:rPr>
              <a:t>the Connecticut Core Standards in </a:t>
            </a:r>
            <a:r>
              <a:rPr lang="en-US" b="1" i="0" dirty="0" smtClean="0">
                <a:solidFill>
                  <a:srgbClr val="242852"/>
                </a:solidFill>
              </a:rPr>
              <a:t>Mathematics</a:t>
            </a:r>
            <a:endParaRPr lang="en-US" b="1" i="0" dirty="0">
              <a:solidFill>
                <a:srgbClr val="242852"/>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890" y="371250"/>
            <a:ext cx="4000000" cy="88888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1008" y="280451"/>
            <a:ext cx="2071586" cy="1735408"/>
          </a:xfrm>
          <a:prstGeom prst="rect">
            <a:avLst/>
          </a:prstGeom>
        </p:spPr>
      </p:pic>
    </p:spTree>
    <p:extLst>
      <p:ext uri="{BB962C8B-B14F-4D97-AF65-F5344CB8AC3E}">
        <p14:creationId xmlns:p14="http://schemas.microsoft.com/office/powerpoint/2010/main" val="228120208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81000" y="230188"/>
            <a:ext cx="8381999" cy="724938"/>
          </a:xfrm>
          <a:prstGeom prst="rect">
            <a:avLst/>
          </a:prstGeom>
          <a:noFill/>
          <a:ln>
            <a:noFill/>
          </a:ln>
        </p:spPr>
        <p:txBody>
          <a:bodyPr lIns="0" tIns="0" rIns="0" bIns="0" anchor="t" anchorCtr="0">
            <a:noAutofit/>
          </a:bodyPr>
          <a:lstStyle/>
          <a:p>
            <a:pPr marL="0" marR="0" lvl="0" indent="0" rtl="0">
              <a:lnSpc>
                <a:spcPct val="90000"/>
              </a:lnSpc>
              <a:spcBef>
                <a:spcPts val="0"/>
              </a:spcBef>
              <a:buClr>
                <a:srgbClr val="2E59B0"/>
              </a:buClr>
              <a:buSzPct val="25000"/>
              <a:buFont typeface="Calibri"/>
              <a:buNone/>
            </a:pPr>
            <a:r>
              <a:rPr lang="en-US" sz="4000" dirty="0" smtClean="0">
                <a:solidFill>
                  <a:schemeClr val="tx1"/>
                </a:solidFill>
                <a:effectLst>
                  <a:outerShdw blurRad="38100" dist="38100" dir="2700000" algn="tl">
                    <a:srgbClr val="000000">
                      <a:alpha val="43137"/>
                    </a:srgbClr>
                  </a:outerShdw>
                </a:effectLst>
                <a:latin typeface="Calibri"/>
                <a:ea typeface="Calibri"/>
                <a:cs typeface="Calibri"/>
                <a:sym typeface="Calibri"/>
              </a:rPr>
              <a:t> </a:t>
            </a:r>
            <a:r>
              <a:rPr lang="en-US" sz="4000" i="1" dirty="0" smtClean="0">
                <a:solidFill>
                  <a:schemeClr val="tx1"/>
                </a:solidFill>
                <a:effectLst>
                  <a:outerShdw blurRad="38100" dist="38100" dir="2700000" algn="tl">
                    <a:srgbClr val="000000">
                      <a:alpha val="43137"/>
                    </a:srgbClr>
                  </a:outerShdw>
                </a:effectLst>
                <a:latin typeface="Calibri"/>
                <a:ea typeface="Calibri"/>
                <a:cs typeface="Calibri"/>
                <a:sym typeface="Calibri"/>
              </a:rPr>
              <a:t>Beyond </a:t>
            </a:r>
            <a:r>
              <a:rPr lang="en-US" sz="4000" i="1" dirty="0">
                <a:solidFill>
                  <a:schemeClr val="tx1"/>
                </a:solidFill>
                <a:effectLst>
                  <a:outerShdw blurRad="38100" dist="38100" dir="2700000" algn="tl">
                    <a:srgbClr val="000000">
                      <a:alpha val="43137"/>
                    </a:srgbClr>
                  </a:outerShdw>
                </a:effectLst>
                <a:latin typeface="Calibri"/>
                <a:ea typeface="Calibri"/>
                <a:cs typeface="Calibri"/>
                <a:sym typeface="Calibri"/>
              </a:rPr>
              <a:t>Right </a:t>
            </a:r>
            <a:r>
              <a:rPr lang="en-US" sz="4000" i="1" dirty="0" smtClean="0">
                <a:solidFill>
                  <a:schemeClr val="tx1"/>
                </a:solidFill>
                <a:effectLst>
                  <a:outerShdw blurRad="38100" dist="38100" dir="2700000" algn="tl">
                    <a:srgbClr val="000000">
                      <a:alpha val="43137"/>
                    </a:srgbClr>
                  </a:outerShdw>
                </a:effectLst>
                <a:latin typeface="Calibri"/>
                <a:ea typeface="Calibri"/>
                <a:cs typeface="Calibri"/>
                <a:sym typeface="Calibri"/>
              </a:rPr>
              <a:t>Answers</a:t>
            </a:r>
            <a:endParaRPr lang="en-US" sz="4000" i="1" dirty="0">
              <a:solidFill>
                <a:schemeClr val="tx1"/>
              </a:solidFill>
              <a:effectLst>
                <a:outerShdw blurRad="38100" dist="38100" dir="2700000" algn="tl">
                  <a:srgbClr val="000000">
                    <a:alpha val="43137"/>
                  </a:srgbClr>
                </a:outerShdw>
              </a:effectLst>
              <a:latin typeface="Calibri"/>
              <a:ea typeface="Calibri"/>
              <a:cs typeface="Calibri"/>
              <a:sym typeface="Calibri"/>
            </a:endParaRPr>
          </a:p>
        </p:txBody>
      </p:sp>
      <p:sp>
        <p:nvSpPr>
          <p:cNvPr id="184" name="Shape 184"/>
          <p:cNvSpPr txBox="1">
            <a:spLocks noGrp="1"/>
          </p:cNvSpPr>
          <p:nvPr>
            <p:ph type="ftr" idx="11"/>
          </p:nvPr>
        </p:nvSpPr>
        <p:spPr>
          <a:xfrm>
            <a:off x="381000" y="6071616"/>
            <a:ext cx="2203703" cy="484631"/>
          </a:xfrm>
          <a:prstGeom prst="rect">
            <a:avLst/>
          </a:prstGeom>
          <a:blipFill rotWithShape="1">
            <a:blip r:embed="rId3">
              <a:alphaModFix/>
            </a:blip>
            <a:stretch>
              <a:fillRect/>
            </a:stretch>
          </a:blip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 </a:t>
            </a:r>
          </a:p>
        </p:txBody>
      </p:sp>
      <p:sp>
        <p:nvSpPr>
          <p:cNvPr id="185" name="Shape 185"/>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10</a:t>
            </a:fld>
            <a:endParaRPr lang="en-US" dirty="0"/>
          </a:p>
        </p:txBody>
      </p:sp>
      <p:pic>
        <p:nvPicPr>
          <p:cNvPr id="2" name="Picture 1"/>
          <p:cNvPicPr>
            <a:picLocks noChangeAspect="1"/>
          </p:cNvPicPr>
          <p:nvPr/>
        </p:nvPicPr>
        <p:blipFill rotWithShape="1">
          <a:blip r:embed="rId4"/>
          <a:srcRect t="10661" b="5556"/>
          <a:stretch/>
        </p:blipFill>
        <p:spPr>
          <a:xfrm>
            <a:off x="601340" y="1303137"/>
            <a:ext cx="7715250" cy="3543300"/>
          </a:xfrm>
          <a:prstGeom prst="rect">
            <a:avLst/>
          </a:prstGeom>
        </p:spPr>
      </p:pic>
      <p:sp>
        <p:nvSpPr>
          <p:cNvPr id="3" name="Rectangle 2"/>
          <p:cNvSpPr/>
          <p:nvPr/>
        </p:nvSpPr>
        <p:spPr>
          <a:xfrm>
            <a:off x="381000" y="5194448"/>
            <a:ext cx="7094860" cy="584775"/>
          </a:xfrm>
          <a:prstGeom prst="rect">
            <a:avLst/>
          </a:prstGeom>
        </p:spPr>
        <p:txBody>
          <a:bodyPr wrap="square">
            <a:spAutoFit/>
          </a:bodyPr>
          <a:lstStyle/>
          <a:p>
            <a:pPr marL="152400" lvl="0" defTabSz="457200">
              <a:buClr>
                <a:srgbClr val="000000"/>
              </a:buClr>
              <a:buSzPct val="100000"/>
            </a:pPr>
            <a:r>
              <a:rPr lang="en-US" sz="1600" kern="1200" dirty="0">
                <a:latin typeface="Calibri" panose="020F0502020204030204" pitchFamily="34" charset="0"/>
                <a:ea typeface="+mn-ea"/>
                <a:cs typeface="+mn-cs"/>
              </a:rPr>
              <a:t>Teaching Channel. </a:t>
            </a:r>
            <a:r>
              <a:rPr lang="en-US" sz="1600" i="1" kern="1200" dirty="0">
                <a:latin typeface="Calibri" panose="020F0502020204030204" pitchFamily="34" charset="0"/>
                <a:ea typeface="+mn-ea"/>
                <a:cs typeface="+mn-cs"/>
              </a:rPr>
              <a:t>Beyond Right Answers: Math and the CCSS</a:t>
            </a:r>
            <a:r>
              <a:rPr lang="en-US" sz="1600" kern="1200" dirty="0">
                <a:latin typeface="Calibri" panose="020F0502020204030204" pitchFamily="34" charset="0"/>
                <a:ea typeface="+mn-ea"/>
                <a:cs typeface="+mn-cs"/>
              </a:rPr>
              <a:t>. Retrieved from </a:t>
            </a:r>
            <a:r>
              <a:rPr lang="en-US" sz="1600" u="sng" kern="1200" dirty="0">
                <a:latin typeface="Calibri" panose="020F0502020204030204" pitchFamily="34" charset="0"/>
                <a:ea typeface="+mn-ea"/>
                <a:cs typeface="+mn-cs"/>
                <a:hlinkClick r:id="rId5"/>
              </a:rPr>
              <a:t>https://www.teachingchannel.org/videos/teaching-math-ccss</a:t>
            </a:r>
            <a:r>
              <a:rPr lang="en-US" sz="1600" kern="1200" dirty="0">
                <a:latin typeface="Calibri" panose="020F0502020204030204" pitchFamily="34" charset="0"/>
                <a:ea typeface="+mn-ea"/>
                <a:cs typeface="+mn-cs"/>
              </a:rPr>
              <a:t> </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201750" y="119492"/>
            <a:ext cx="8381999" cy="1049999"/>
          </a:xfrm>
          <a:prstGeom prst="rect">
            <a:avLst/>
          </a:prstGeom>
        </p:spPr>
        <p:txBody>
          <a:bodyPr lIns="91425" tIns="91425" rIns="91425" bIns="91425" anchor="t" anchorCtr="0">
            <a:noAutofit/>
          </a:bodyPr>
          <a:lstStyle/>
          <a:p>
            <a:pPr>
              <a:spcBef>
                <a:spcPts val="0"/>
              </a:spcBef>
              <a:buNone/>
            </a:pPr>
            <a:r>
              <a:rPr lang="en-US" sz="4000" dirty="0">
                <a:solidFill>
                  <a:schemeClr val="tx1"/>
                </a:solidFill>
                <a:effectLst>
                  <a:outerShdw blurRad="38100" dist="38100" dir="2700000" algn="tl">
                    <a:srgbClr val="000000">
                      <a:alpha val="43137"/>
                    </a:srgbClr>
                  </a:outerShdw>
                </a:effectLst>
                <a:latin typeface="Calibri"/>
                <a:ea typeface="Calibri"/>
                <a:cs typeface="Calibri"/>
                <a:sym typeface="Calibri"/>
              </a:rPr>
              <a:t>Two Kinds of Math </a:t>
            </a:r>
            <a:r>
              <a:rPr lang="en-US" sz="4000" dirty="0" smtClean="0">
                <a:solidFill>
                  <a:schemeClr val="tx1"/>
                </a:solidFill>
                <a:effectLst>
                  <a:outerShdw blurRad="38100" dist="38100" dir="2700000" algn="tl">
                    <a:srgbClr val="000000">
                      <a:alpha val="43137"/>
                    </a:srgbClr>
                  </a:outerShdw>
                </a:effectLst>
                <a:latin typeface="Calibri"/>
                <a:ea typeface="Calibri"/>
                <a:cs typeface="Calibri"/>
                <a:sym typeface="Calibri"/>
              </a:rPr>
              <a:t>Standards Working </a:t>
            </a:r>
            <a:r>
              <a:rPr lang="en-US" sz="4000" dirty="0">
                <a:solidFill>
                  <a:schemeClr val="tx1"/>
                </a:solidFill>
                <a:effectLst>
                  <a:outerShdw blurRad="38100" dist="38100" dir="2700000" algn="tl">
                    <a:srgbClr val="000000">
                      <a:alpha val="43137"/>
                    </a:srgbClr>
                  </a:outerShdw>
                </a:effectLst>
                <a:latin typeface="Calibri"/>
                <a:ea typeface="Calibri"/>
                <a:cs typeface="Calibri"/>
                <a:sym typeface="Calibri"/>
              </a:rPr>
              <a:t>Together</a:t>
            </a:r>
          </a:p>
        </p:txBody>
      </p:sp>
      <p:sp>
        <p:nvSpPr>
          <p:cNvPr id="193" name="Shape 193"/>
          <p:cNvSpPr txBox="1">
            <a:spLocks noGrp="1"/>
          </p:cNvSpPr>
          <p:nvPr>
            <p:ph type="sldNum" idx="12"/>
          </p:nvPr>
        </p:nvSpPr>
        <p:spPr>
          <a:xfrm>
            <a:off x="6559296" y="6074282"/>
            <a:ext cx="2203800" cy="4845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11</a:t>
            </a:fld>
            <a:endParaRPr lang="en-US" dirty="0"/>
          </a:p>
        </p:txBody>
      </p:sp>
      <p:pic>
        <p:nvPicPr>
          <p:cNvPr id="194" name="Shape 194"/>
          <p:cNvPicPr preferRelativeResize="0"/>
          <p:nvPr/>
        </p:nvPicPr>
        <p:blipFill>
          <a:blip r:embed="rId3">
            <a:alphaModFix/>
          </a:blip>
          <a:stretch>
            <a:fillRect/>
          </a:stretch>
        </p:blipFill>
        <p:spPr>
          <a:xfrm>
            <a:off x="2300042" y="1417324"/>
            <a:ext cx="4185414" cy="4245000"/>
          </a:xfrm>
          <a:prstGeom prst="rect">
            <a:avLst/>
          </a:prstGeom>
          <a:noFill/>
          <a:ln>
            <a:noFill/>
          </a:ln>
        </p:spPr>
      </p:pic>
      <p:sp>
        <p:nvSpPr>
          <p:cNvPr id="195" name="Shape 195"/>
          <p:cNvSpPr txBox="1"/>
          <p:nvPr/>
        </p:nvSpPr>
        <p:spPr>
          <a:xfrm>
            <a:off x="5267250" y="1226477"/>
            <a:ext cx="3876750" cy="1427099"/>
          </a:xfrm>
          <a:prstGeom prst="rect">
            <a:avLst/>
          </a:prstGeom>
          <a:noFill/>
          <a:ln>
            <a:noFill/>
          </a:ln>
        </p:spPr>
        <p:txBody>
          <a:bodyPr lIns="91425" tIns="91425" rIns="91425" bIns="91425" anchor="t" anchorCtr="0">
            <a:noAutofit/>
          </a:bodyPr>
          <a:lstStyle/>
          <a:p>
            <a:pPr rtl="0">
              <a:spcBef>
                <a:spcPts val="0"/>
              </a:spcBef>
              <a:buNone/>
            </a:pPr>
            <a:r>
              <a:rPr lang="en-US" sz="3000" dirty="0" smtClean="0">
                <a:solidFill>
                  <a:srgbClr val="2E59B0"/>
                </a:solidFill>
                <a:latin typeface="Calibri"/>
                <a:ea typeface="Calibri"/>
                <a:cs typeface="Calibri"/>
                <a:sym typeface="Calibri"/>
              </a:rPr>
              <a:t>Standards for Mathematical Content</a:t>
            </a:r>
            <a:endParaRPr lang="en-US" sz="3000" dirty="0">
              <a:solidFill>
                <a:srgbClr val="2E59B0"/>
              </a:solidFill>
              <a:latin typeface="Calibri"/>
              <a:ea typeface="Calibri"/>
              <a:cs typeface="Calibri"/>
              <a:sym typeface="Calibri"/>
            </a:endParaRPr>
          </a:p>
          <a:p>
            <a:pPr rtl="0">
              <a:spcBef>
                <a:spcPts val="0"/>
              </a:spcBef>
              <a:buNone/>
            </a:pPr>
            <a:r>
              <a:rPr lang="en-US" sz="2400" dirty="0">
                <a:solidFill>
                  <a:srgbClr val="2E59B0"/>
                </a:solidFill>
                <a:latin typeface="Calibri"/>
                <a:ea typeface="Calibri"/>
                <a:cs typeface="Calibri"/>
                <a:sym typeface="Calibri"/>
              </a:rPr>
              <a:t>K-8 by Grade Level</a:t>
            </a:r>
          </a:p>
          <a:p>
            <a:pPr>
              <a:spcBef>
                <a:spcPts val="0"/>
              </a:spcBef>
              <a:buNone/>
            </a:pPr>
            <a:r>
              <a:rPr lang="en-US" sz="2400" dirty="0">
                <a:solidFill>
                  <a:srgbClr val="2E59B0"/>
                </a:solidFill>
                <a:latin typeface="Calibri"/>
                <a:ea typeface="Calibri"/>
                <a:cs typeface="Calibri"/>
                <a:sym typeface="Calibri"/>
              </a:rPr>
              <a:t>High School by </a:t>
            </a:r>
            <a:r>
              <a:rPr lang="en-US" sz="2400" dirty="0" smtClean="0">
                <a:solidFill>
                  <a:srgbClr val="2E59B0"/>
                </a:solidFill>
                <a:latin typeface="Calibri"/>
                <a:ea typeface="Calibri"/>
                <a:cs typeface="Calibri"/>
                <a:sym typeface="Calibri"/>
              </a:rPr>
              <a:t>Conceptual Category</a:t>
            </a:r>
            <a:endParaRPr lang="en-US" sz="2400" dirty="0">
              <a:solidFill>
                <a:srgbClr val="2E59B0"/>
              </a:solidFill>
              <a:latin typeface="Calibri"/>
              <a:ea typeface="Calibri"/>
              <a:cs typeface="Calibri"/>
              <a:sym typeface="Calibri"/>
            </a:endParaRPr>
          </a:p>
        </p:txBody>
      </p:sp>
      <p:sp>
        <p:nvSpPr>
          <p:cNvPr id="196" name="Shape 196"/>
          <p:cNvSpPr txBox="1"/>
          <p:nvPr/>
        </p:nvSpPr>
        <p:spPr>
          <a:xfrm>
            <a:off x="0" y="4137662"/>
            <a:ext cx="3950399" cy="1192799"/>
          </a:xfrm>
          <a:prstGeom prst="rect">
            <a:avLst/>
          </a:prstGeom>
          <a:noFill/>
          <a:ln>
            <a:noFill/>
          </a:ln>
        </p:spPr>
        <p:txBody>
          <a:bodyPr lIns="91425" tIns="91425" rIns="91425" bIns="91425" anchor="t" anchorCtr="0">
            <a:noAutofit/>
          </a:bodyPr>
          <a:lstStyle/>
          <a:p>
            <a:pPr lvl="0" algn="r" rtl="0">
              <a:spcBef>
                <a:spcPts val="0"/>
              </a:spcBef>
              <a:buClr>
                <a:schemeClr val="dk1"/>
              </a:buClr>
              <a:buSzPct val="36666"/>
              <a:buFont typeface="Arial"/>
              <a:buNone/>
            </a:pPr>
            <a:r>
              <a:rPr lang="en-US" sz="3000" dirty="0">
                <a:solidFill>
                  <a:srgbClr val="2E59B0"/>
                </a:solidFill>
                <a:latin typeface="Calibri"/>
                <a:ea typeface="Calibri"/>
                <a:cs typeface="Calibri"/>
                <a:sym typeface="Calibri"/>
              </a:rPr>
              <a:t>Standards </a:t>
            </a:r>
            <a:r>
              <a:rPr lang="en-US" sz="3000" dirty="0" smtClean="0">
                <a:solidFill>
                  <a:srgbClr val="2E59B0"/>
                </a:solidFill>
                <a:latin typeface="Calibri"/>
                <a:ea typeface="Calibri"/>
                <a:cs typeface="Calibri"/>
                <a:sym typeface="Calibri"/>
              </a:rPr>
              <a:t>for </a:t>
            </a:r>
            <a:r>
              <a:rPr lang="en-US" sz="3000" dirty="0">
                <a:solidFill>
                  <a:srgbClr val="2E59B0"/>
                </a:solidFill>
                <a:latin typeface="Calibri"/>
                <a:ea typeface="Calibri"/>
                <a:cs typeface="Calibri"/>
                <a:sym typeface="Calibri"/>
              </a:rPr>
              <a:t>Mathematical Practice</a:t>
            </a:r>
          </a:p>
          <a:p>
            <a:pPr lvl="0" algn="r">
              <a:spcBef>
                <a:spcPts val="0"/>
              </a:spcBef>
              <a:buClr>
                <a:schemeClr val="dk1"/>
              </a:buClr>
              <a:buSzPct val="45833"/>
              <a:buFont typeface="Arial"/>
              <a:buNone/>
            </a:pPr>
            <a:r>
              <a:rPr lang="en-US" sz="2400" dirty="0">
                <a:solidFill>
                  <a:srgbClr val="2E59B0"/>
                </a:solidFill>
                <a:latin typeface="Calibri"/>
                <a:ea typeface="Calibri"/>
                <a:cs typeface="Calibri"/>
                <a:sym typeface="Calibri"/>
              </a:rPr>
              <a:t>Standard Across All Grades</a:t>
            </a:r>
          </a:p>
        </p:txBody>
      </p:sp>
      <p:sp>
        <p:nvSpPr>
          <p:cNvPr id="197" name="Shape 197"/>
          <p:cNvSpPr txBox="1">
            <a:spLocks noGrp="1"/>
          </p:cNvSpPr>
          <p:nvPr>
            <p:ph type="ftr" idx="11"/>
          </p:nvPr>
        </p:nvSpPr>
        <p:spPr>
          <a:xfrm>
            <a:off x="381000" y="6071616"/>
            <a:ext cx="2203800" cy="484500"/>
          </a:xfrm>
          <a:prstGeom prst="rect">
            <a:avLst/>
          </a:prstGeom>
          <a:blipFill rotWithShape="1">
            <a:blip r:embed="rId4">
              <a:alphaModFix/>
            </a:blip>
            <a:stretch>
              <a:fillRect/>
            </a:stretch>
          </a:blip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Calibri"/>
              <a:buNone/>
            </a:pPr>
            <a:r>
              <a:rPr lang="en-US" sz="1200" b="0" i="0" u="none" strike="noStrike" cap="none" baseline="0" dirty="0">
                <a:solidFill>
                  <a:srgbClr val="888888"/>
                </a:solidFill>
                <a:latin typeface="Calibri"/>
                <a:ea typeface="Calibri"/>
                <a:cs typeface="Calibri"/>
                <a:sym typeface="Calibri"/>
              </a:rPr>
              <a:t>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149075" y="228600"/>
            <a:ext cx="8859899" cy="664799"/>
          </a:xfrm>
          <a:prstGeom prst="rect">
            <a:avLst/>
          </a:prstGeom>
        </p:spPr>
        <p:txBody>
          <a:bodyPr lIns="91425" tIns="91425" rIns="91425" bIns="91425" anchor="t" anchorCtr="0">
            <a:noAutofit/>
          </a:bodyPr>
          <a:lstStyle/>
          <a:p>
            <a:pPr>
              <a:spcBef>
                <a:spcPts val="0"/>
              </a:spcBef>
              <a:buNone/>
            </a:pPr>
            <a:r>
              <a:rPr lang="en-US" sz="3600" dirty="0">
                <a:solidFill>
                  <a:schemeClr val="tx1"/>
                </a:solidFill>
                <a:effectLst>
                  <a:outerShdw blurRad="38100" dist="38100" dir="2700000" algn="tl">
                    <a:srgbClr val="000000">
                      <a:alpha val="43137"/>
                    </a:srgbClr>
                  </a:outerShdw>
                </a:effectLst>
                <a:latin typeface="Calibri"/>
                <a:ea typeface="Calibri"/>
                <a:cs typeface="Calibri"/>
                <a:sym typeface="Calibri"/>
              </a:rPr>
              <a:t>Kindergarten - 8th Grade Math Standards</a:t>
            </a:r>
          </a:p>
        </p:txBody>
      </p:sp>
      <p:sp>
        <p:nvSpPr>
          <p:cNvPr id="204" name="Shape 204"/>
          <p:cNvSpPr txBox="1">
            <a:spLocks noGrp="1"/>
          </p:cNvSpPr>
          <p:nvPr>
            <p:ph type="body" idx="1"/>
          </p:nvPr>
        </p:nvSpPr>
        <p:spPr>
          <a:xfrm>
            <a:off x="442119" y="1284045"/>
            <a:ext cx="3868199" cy="332399"/>
          </a:xfrm>
          <a:prstGeom prst="rect">
            <a:avLst/>
          </a:prstGeom>
        </p:spPr>
        <p:txBody>
          <a:bodyPr lIns="91425" tIns="91425" rIns="91425" bIns="91425" anchor="b" anchorCtr="0">
            <a:noAutofit/>
          </a:bodyPr>
          <a:lstStyle/>
          <a:p>
            <a:pPr>
              <a:spcBef>
                <a:spcPts val="0"/>
              </a:spcBef>
              <a:buNone/>
            </a:pPr>
            <a:r>
              <a:rPr lang="en-US" sz="3000" b="1" dirty="0">
                <a:latin typeface="Calibri"/>
                <a:ea typeface="Calibri"/>
                <a:cs typeface="Calibri"/>
                <a:sym typeface="Calibri"/>
              </a:rPr>
              <a:t>Early Elementary</a:t>
            </a:r>
          </a:p>
        </p:txBody>
      </p:sp>
      <p:sp>
        <p:nvSpPr>
          <p:cNvPr id="205" name="Shape 205"/>
          <p:cNvSpPr txBox="1">
            <a:spLocks noGrp="1"/>
          </p:cNvSpPr>
          <p:nvPr>
            <p:ph type="sldNum" idx="12"/>
          </p:nvPr>
        </p:nvSpPr>
        <p:spPr>
          <a:xfrm>
            <a:off x="6559296" y="6074282"/>
            <a:ext cx="2203800" cy="4845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12</a:t>
            </a:fld>
            <a:endParaRPr lang="en-US" dirty="0"/>
          </a:p>
        </p:txBody>
      </p:sp>
      <p:sp>
        <p:nvSpPr>
          <p:cNvPr id="206" name="Shape 206"/>
          <p:cNvSpPr txBox="1">
            <a:spLocks noGrp="1"/>
          </p:cNvSpPr>
          <p:nvPr>
            <p:ph type="body" idx="2"/>
          </p:nvPr>
        </p:nvSpPr>
        <p:spPr>
          <a:xfrm>
            <a:off x="370938" y="1607133"/>
            <a:ext cx="4010562" cy="3199499"/>
          </a:xfrm>
          <a:prstGeom prst="rect">
            <a:avLst/>
          </a:prstGeom>
        </p:spPr>
        <p:txBody>
          <a:bodyPr lIns="91425" tIns="91425" rIns="91425" bIns="91425" anchor="t" anchorCtr="0">
            <a:noAutofit/>
          </a:bodyPr>
          <a:lstStyle/>
          <a:p>
            <a:pPr marL="457200" lvl="0" indent="-381000" rtl="0">
              <a:spcBef>
                <a:spcPts val="0"/>
              </a:spcBef>
              <a:buClr>
                <a:srgbClr val="2E59B0"/>
              </a:buClr>
              <a:buSzPct val="100000"/>
              <a:buFont typeface="Calibri"/>
              <a:buChar char="•"/>
            </a:pPr>
            <a:r>
              <a:rPr lang="en-US" sz="2400" b="1" dirty="0">
                <a:solidFill>
                  <a:srgbClr val="2E59B0"/>
                </a:solidFill>
                <a:latin typeface="Calibri"/>
                <a:ea typeface="Calibri"/>
                <a:cs typeface="Calibri"/>
                <a:sym typeface="Calibri"/>
              </a:rPr>
              <a:t>Counting &amp; Cardinality: K</a:t>
            </a:r>
          </a:p>
          <a:p>
            <a:pPr marL="457200" lvl="0" indent="-381000" rtl="0">
              <a:spcBef>
                <a:spcPts val="0"/>
              </a:spcBef>
              <a:buClr>
                <a:schemeClr val="dk1"/>
              </a:buClr>
              <a:buSzPct val="100000"/>
              <a:buFont typeface="Calibri"/>
              <a:buChar char="•"/>
            </a:pPr>
            <a:r>
              <a:rPr lang="en-US" sz="2400" b="1" dirty="0">
                <a:latin typeface="Calibri"/>
                <a:ea typeface="Calibri"/>
                <a:cs typeface="Calibri"/>
                <a:sym typeface="Calibri"/>
              </a:rPr>
              <a:t>Operations &amp; Algebraic Thinking: K-5</a:t>
            </a:r>
          </a:p>
          <a:p>
            <a:pPr marL="457200" lvl="0" indent="-381000" rtl="0">
              <a:spcBef>
                <a:spcPts val="0"/>
              </a:spcBef>
              <a:buClr>
                <a:srgbClr val="2E59B0"/>
              </a:buClr>
              <a:buSzPct val="100000"/>
              <a:buFont typeface="Calibri"/>
              <a:buChar char="•"/>
            </a:pPr>
            <a:r>
              <a:rPr lang="en-US" sz="2400" b="1" dirty="0">
                <a:solidFill>
                  <a:srgbClr val="2E59B0"/>
                </a:solidFill>
                <a:latin typeface="Calibri"/>
                <a:ea typeface="Calibri"/>
                <a:cs typeface="Calibri"/>
                <a:sym typeface="Calibri"/>
              </a:rPr>
              <a:t>Number &amp; Operations in Base 10: K-5</a:t>
            </a:r>
          </a:p>
          <a:p>
            <a:pPr marL="457200" lvl="0" indent="-381000" rtl="0">
              <a:spcBef>
                <a:spcPts val="0"/>
              </a:spcBef>
              <a:buClr>
                <a:schemeClr val="dk1"/>
              </a:buClr>
              <a:buSzPct val="100000"/>
              <a:buFont typeface="Calibri"/>
              <a:buChar char="•"/>
            </a:pPr>
            <a:r>
              <a:rPr lang="en-US" sz="2400" b="1" dirty="0">
                <a:latin typeface="Calibri"/>
                <a:ea typeface="Calibri"/>
                <a:cs typeface="Calibri"/>
                <a:sym typeface="Calibri"/>
              </a:rPr>
              <a:t>Measurement &amp; Data: K-5</a:t>
            </a:r>
          </a:p>
          <a:p>
            <a:pPr marL="457200" lvl="0" indent="-381000">
              <a:spcBef>
                <a:spcPts val="0"/>
              </a:spcBef>
              <a:buClr>
                <a:srgbClr val="2E59B0"/>
              </a:buClr>
              <a:buSzPct val="100000"/>
              <a:buFont typeface="Calibri"/>
              <a:buChar char="•"/>
            </a:pPr>
            <a:r>
              <a:rPr lang="en-US" sz="2400" b="1" dirty="0">
                <a:solidFill>
                  <a:srgbClr val="2E59B0"/>
                </a:solidFill>
                <a:latin typeface="Calibri"/>
                <a:ea typeface="Calibri"/>
                <a:cs typeface="Calibri"/>
                <a:sym typeface="Calibri"/>
              </a:rPr>
              <a:t>Number &amp; Operations - Fractions: 3-5</a:t>
            </a:r>
          </a:p>
        </p:txBody>
      </p:sp>
      <p:sp>
        <p:nvSpPr>
          <p:cNvPr id="207" name="Shape 207"/>
          <p:cNvSpPr txBox="1">
            <a:spLocks noGrp="1"/>
          </p:cNvSpPr>
          <p:nvPr>
            <p:ph type="body" idx="3"/>
          </p:nvPr>
        </p:nvSpPr>
        <p:spPr>
          <a:xfrm>
            <a:off x="4654550" y="1284045"/>
            <a:ext cx="3887399" cy="332399"/>
          </a:xfrm>
          <a:prstGeom prst="rect">
            <a:avLst/>
          </a:prstGeom>
        </p:spPr>
        <p:txBody>
          <a:bodyPr lIns="91425" tIns="91425" rIns="91425" bIns="91425" anchor="b" anchorCtr="0">
            <a:noAutofit/>
          </a:bodyPr>
          <a:lstStyle/>
          <a:p>
            <a:pPr>
              <a:spcBef>
                <a:spcPts val="0"/>
              </a:spcBef>
              <a:buNone/>
            </a:pPr>
            <a:r>
              <a:rPr lang="en-US" sz="3000" b="1" dirty="0">
                <a:latin typeface="Calibri"/>
                <a:ea typeface="Calibri"/>
                <a:cs typeface="Calibri"/>
                <a:sym typeface="Calibri"/>
              </a:rPr>
              <a:t>Upper Elementary</a:t>
            </a:r>
          </a:p>
        </p:txBody>
      </p:sp>
      <p:sp>
        <p:nvSpPr>
          <p:cNvPr id="208" name="Shape 208"/>
          <p:cNvSpPr txBox="1">
            <a:spLocks noGrp="1"/>
          </p:cNvSpPr>
          <p:nvPr>
            <p:ph type="body" idx="4"/>
          </p:nvPr>
        </p:nvSpPr>
        <p:spPr>
          <a:xfrm>
            <a:off x="4629150" y="1616444"/>
            <a:ext cx="4379824" cy="3199499"/>
          </a:xfrm>
          <a:prstGeom prst="rect">
            <a:avLst/>
          </a:prstGeom>
        </p:spPr>
        <p:txBody>
          <a:bodyPr lIns="91425" tIns="91425" rIns="91425" bIns="91425" anchor="t" anchorCtr="0">
            <a:noAutofit/>
          </a:bodyPr>
          <a:lstStyle/>
          <a:p>
            <a:pPr marL="457200" lvl="0" indent="-381000" rtl="0">
              <a:spcBef>
                <a:spcPts val="0"/>
              </a:spcBef>
              <a:buClr>
                <a:srgbClr val="2E59B0"/>
              </a:buClr>
              <a:buSzPct val="100000"/>
              <a:buFont typeface="Calibri"/>
              <a:buChar char="•"/>
            </a:pPr>
            <a:r>
              <a:rPr lang="en-US" sz="2400" b="1" dirty="0">
                <a:solidFill>
                  <a:srgbClr val="2E59B0"/>
                </a:solidFill>
                <a:latin typeface="Calibri"/>
                <a:ea typeface="Calibri"/>
                <a:cs typeface="Calibri"/>
                <a:sym typeface="Calibri"/>
              </a:rPr>
              <a:t>Ratios &amp; Proportional Relationships: 6-7</a:t>
            </a:r>
          </a:p>
          <a:p>
            <a:pPr marL="457200" lvl="0" indent="-381000" rtl="0">
              <a:spcBef>
                <a:spcPts val="0"/>
              </a:spcBef>
              <a:buClr>
                <a:schemeClr val="dk1"/>
              </a:buClr>
              <a:buSzPct val="100000"/>
              <a:buFont typeface="Calibri"/>
              <a:buChar char="•"/>
            </a:pPr>
            <a:r>
              <a:rPr lang="en-US" sz="2400" b="1" dirty="0">
                <a:latin typeface="Calibri"/>
                <a:ea typeface="Calibri"/>
                <a:cs typeface="Calibri"/>
                <a:sym typeface="Calibri"/>
              </a:rPr>
              <a:t>The Number System: 6-8</a:t>
            </a:r>
          </a:p>
          <a:p>
            <a:pPr marL="457200" lvl="0" indent="-381000" rtl="0">
              <a:spcBef>
                <a:spcPts val="0"/>
              </a:spcBef>
              <a:buClr>
                <a:srgbClr val="2E59B0"/>
              </a:buClr>
              <a:buSzPct val="100000"/>
              <a:buFont typeface="Calibri"/>
              <a:buChar char="•"/>
            </a:pPr>
            <a:r>
              <a:rPr lang="en-US" sz="2400" b="1" dirty="0">
                <a:solidFill>
                  <a:srgbClr val="2E59B0"/>
                </a:solidFill>
                <a:latin typeface="Calibri"/>
                <a:ea typeface="Calibri"/>
                <a:cs typeface="Calibri"/>
                <a:sym typeface="Calibri"/>
              </a:rPr>
              <a:t>Expressions &amp; Equations: 6-8</a:t>
            </a:r>
          </a:p>
          <a:p>
            <a:pPr marL="457200" lvl="0" indent="-381000" rtl="0">
              <a:spcBef>
                <a:spcPts val="0"/>
              </a:spcBef>
              <a:buClr>
                <a:schemeClr val="dk1"/>
              </a:buClr>
              <a:buSzPct val="100000"/>
              <a:buFont typeface="Calibri"/>
              <a:buChar char="•"/>
            </a:pPr>
            <a:r>
              <a:rPr lang="en-US" sz="2400" b="1" dirty="0">
                <a:latin typeface="Calibri"/>
                <a:ea typeface="Calibri"/>
                <a:cs typeface="Calibri"/>
                <a:sym typeface="Calibri"/>
              </a:rPr>
              <a:t>Statistics &amp; Probability: 6-8</a:t>
            </a:r>
          </a:p>
          <a:p>
            <a:pPr marL="457200" lvl="0" indent="-381000">
              <a:spcBef>
                <a:spcPts val="0"/>
              </a:spcBef>
              <a:buClr>
                <a:srgbClr val="2E59B0"/>
              </a:buClr>
              <a:buSzPct val="100000"/>
              <a:buFont typeface="Calibri"/>
              <a:buChar char="•"/>
            </a:pPr>
            <a:r>
              <a:rPr lang="en-US" sz="2400" b="1" dirty="0">
                <a:solidFill>
                  <a:srgbClr val="2E59B0"/>
                </a:solidFill>
                <a:latin typeface="Calibri"/>
                <a:ea typeface="Calibri"/>
                <a:cs typeface="Calibri"/>
                <a:sym typeface="Calibri"/>
              </a:rPr>
              <a:t>Functions: 8</a:t>
            </a:r>
          </a:p>
        </p:txBody>
      </p:sp>
      <p:sp>
        <p:nvSpPr>
          <p:cNvPr id="209" name="Shape 209"/>
          <p:cNvSpPr txBox="1"/>
          <p:nvPr/>
        </p:nvSpPr>
        <p:spPr>
          <a:xfrm>
            <a:off x="625589" y="4149260"/>
            <a:ext cx="8007122" cy="1314744"/>
          </a:xfrm>
          <a:prstGeom prst="rect">
            <a:avLst/>
          </a:prstGeom>
          <a:noFill/>
          <a:ln>
            <a:noFill/>
          </a:ln>
        </p:spPr>
        <p:txBody>
          <a:bodyPr lIns="91425" tIns="91425" rIns="91425" bIns="91425" anchor="t" anchorCtr="0">
            <a:noAutofit/>
          </a:bodyPr>
          <a:lstStyle/>
          <a:p>
            <a:pPr algn="ctr">
              <a:spcBef>
                <a:spcPts val="0"/>
              </a:spcBef>
              <a:buNone/>
            </a:pPr>
            <a:r>
              <a:rPr lang="en-US" sz="2800" b="1" dirty="0">
                <a:latin typeface="Calibri"/>
                <a:ea typeface="Calibri"/>
                <a:cs typeface="Calibri"/>
                <a:sym typeface="Calibri"/>
              </a:rPr>
              <a:t>Geometry: K-</a:t>
            </a:r>
            <a:r>
              <a:rPr lang="en-US" sz="2800" b="1" dirty="0" smtClean="0">
                <a:latin typeface="Calibri"/>
                <a:ea typeface="Calibri"/>
                <a:cs typeface="Calibri"/>
                <a:sym typeface="Calibri"/>
              </a:rPr>
              <a:t>8</a:t>
            </a:r>
          </a:p>
          <a:p>
            <a:pPr algn="ctr">
              <a:spcBef>
                <a:spcPts val="0"/>
              </a:spcBef>
              <a:buNone/>
            </a:pPr>
            <a:r>
              <a:rPr lang="en-US" sz="2400" dirty="0" smtClean="0">
                <a:latin typeface="Calibri"/>
                <a:ea typeface="Calibri"/>
                <a:cs typeface="Calibri"/>
                <a:sym typeface="Calibri"/>
              </a:rPr>
              <a:t>Is the only domain addressed</a:t>
            </a:r>
          </a:p>
          <a:p>
            <a:pPr algn="ctr">
              <a:spcBef>
                <a:spcPts val="0"/>
              </a:spcBef>
              <a:buNone/>
            </a:pPr>
            <a:r>
              <a:rPr lang="en-US" sz="2400" dirty="0">
                <a:latin typeface="Calibri"/>
                <a:ea typeface="Calibri"/>
                <a:cs typeface="Calibri"/>
                <a:sym typeface="Calibri"/>
              </a:rPr>
              <a:t>a</a:t>
            </a:r>
            <a:r>
              <a:rPr lang="en-US" sz="2400" dirty="0" smtClean="0">
                <a:latin typeface="Calibri"/>
                <a:ea typeface="Calibri"/>
                <a:cs typeface="Calibri"/>
                <a:sym typeface="Calibri"/>
              </a:rPr>
              <a:t>t all 9 levels</a:t>
            </a:r>
            <a:endParaRPr lang="en-US" sz="2400" dirty="0">
              <a:latin typeface="Calibri"/>
              <a:ea typeface="Calibri"/>
              <a:cs typeface="Calibri"/>
              <a:sym typeface="Calibri"/>
            </a:endParaRPr>
          </a:p>
        </p:txBody>
      </p:sp>
      <p:sp>
        <p:nvSpPr>
          <p:cNvPr id="211" name="Shape 211"/>
          <p:cNvSpPr txBox="1">
            <a:spLocks noGrp="1"/>
          </p:cNvSpPr>
          <p:nvPr>
            <p:ph type="ftr" idx="11"/>
          </p:nvPr>
        </p:nvSpPr>
        <p:spPr>
          <a:xfrm>
            <a:off x="381000" y="6071616"/>
            <a:ext cx="2203800" cy="484500"/>
          </a:xfrm>
          <a:prstGeom prst="rect">
            <a:avLst/>
          </a:prstGeom>
          <a:blipFill rotWithShape="1">
            <a:blip r:embed="rId3">
              <a:alphaModFix/>
            </a:blip>
            <a:stretch>
              <a:fillRect/>
            </a:stretch>
          </a:blip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Calibri"/>
              <a:buNone/>
            </a:pPr>
            <a:r>
              <a:rPr lang="en-US" sz="1200" b="0" i="0" u="none" strike="noStrike" cap="none" baseline="0" dirty="0">
                <a:solidFill>
                  <a:srgbClr val="888888"/>
                </a:solidFill>
                <a:latin typeface="Calibri"/>
                <a:ea typeface="Calibri"/>
                <a:cs typeface="Calibri"/>
                <a:sym typeface="Calibri"/>
              </a:rPr>
              <a:t> </a:t>
            </a:r>
          </a:p>
        </p:txBody>
      </p:sp>
      <p:pic>
        <p:nvPicPr>
          <p:cNvPr id="210" name="Shape 210"/>
          <p:cNvPicPr preferRelativeResize="0"/>
          <p:nvPr/>
        </p:nvPicPr>
        <p:blipFill>
          <a:blip r:embed="rId4">
            <a:alphaModFix amt="16000"/>
          </a:blip>
          <a:stretch>
            <a:fillRect/>
          </a:stretch>
        </p:blipFill>
        <p:spPr>
          <a:xfrm>
            <a:off x="2550079" y="1059175"/>
            <a:ext cx="3734025" cy="446200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363226" y="206374"/>
            <a:ext cx="8381999" cy="1049999"/>
          </a:xfrm>
          <a:prstGeom prst="rect">
            <a:avLst/>
          </a:prstGeom>
        </p:spPr>
        <p:txBody>
          <a:bodyPr lIns="91425" tIns="91425" rIns="91425" bIns="91425" anchor="t" anchorCtr="0">
            <a:noAutofit/>
          </a:bodyPr>
          <a:lstStyle/>
          <a:p>
            <a:pPr>
              <a:spcBef>
                <a:spcPts val="0"/>
              </a:spcBef>
              <a:buNone/>
            </a:pPr>
            <a:r>
              <a:rPr lang="en-US" sz="4000" dirty="0">
                <a:solidFill>
                  <a:schemeClr val="tx1"/>
                </a:solidFill>
                <a:effectLst>
                  <a:outerShdw blurRad="38100" dist="38100" dir="2700000" algn="tl">
                    <a:srgbClr val="000000">
                      <a:alpha val="43137"/>
                    </a:srgbClr>
                  </a:outerShdw>
                </a:effectLst>
                <a:latin typeface="Calibri" panose="020F0502020204030204" pitchFamily="34" charset="0"/>
              </a:rPr>
              <a:t>High School Math Standards</a:t>
            </a:r>
          </a:p>
        </p:txBody>
      </p:sp>
      <p:sp>
        <p:nvSpPr>
          <p:cNvPr id="218" name="Shape 218"/>
          <p:cNvSpPr txBox="1">
            <a:spLocks noGrp="1"/>
          </p:cNvSpPr>
          <p:nvPr>
            <p:ph type="sldNum" idx="12"/>
          </p:nvPr>
        </p:nvSpPr>
        <p:spPr>
          <a:xfrm>
            <a:off x="6559296" y="6074282"/>
            <a:ext cx="2203800" cy="4845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13</a:t>
            </a:fld>
            <a:endParaRPr lang="en-US" dirty="0"/>
          </a:p>
        </p:txBody>
      </p:sp>
      <p:graphicFrame>
        <p:nvGraphicFramePr>
          <p:cNvPr id="219" name="Shape 219"/>
          <p:cNvGraphicFramePr/>
          <p:nvPr>
            <p:extLst>
              <p:ext uri="{D42A27DB-BD31-4B8C-83A1-F6EECF244321}">
                <p14:modId xmlns:p14="http://schemas.microsoft.com/office/powerpoint/2010/main" val="2395213815"/>
              </p:ext>
            </p:extLst>
          </p:nvPr>
        </p:nvGraphicFramePr>
        <p:xfrm>
          <a:off x="398775" y="888637"/>
          <a:ext cx="8346450" cy="4968120"/>
        </p:xfrm>
        <a:graphic>
          <a:graphicData uri="http://schemas.openxmlformats.org/drawingml/2006/table">
            <a:tbl>
              <a:tblPr>
                <a:noFill/>
                <a:tableStyleId>{8BCE71BA-CFF3-46F5-AB94-EF6EFC865AC3}</a:tableStyleId>
              </a:tblPr>
              <a:tblGrid>
                <a:gridCol w="2782150"/>
                <a:gridCol w="2782150"/>
                <a:gridCol w="2782150"/>
              </a:tblGrid>
              <a:tr h="478274">
                <a:tc>
                  <a:txBody>
                    <a:bodyPr/>
                    <a:lstStyle/>
                    <a:p>
                      <a:pPr algn="ctr">
                        <a:spcBef>
                          <a:spcPts val="0"/>
                        </a:spcBef>
                        <a:buNone/>
                      </a:pPr>
                      <a:r>
                        <a:rPr lang="en-US" sz="2000" b="1" dirty="0">
                          <a:latin typeface="Calibri"/>
                          <a:ea typeface="Calibri"/>
                          <a:cs typeface="Calibri"/>
                          <a:sym typeface="Calibri"/>
                        </a:rPr>
                        <a:t>Number and Quantity</a:t>
                      </a:r>
                    </a:p>
                  </a:txBody>
                  <a:tcPr marL="91425" marR="91425" marT="91425" marB="91425"/>
                </a:tc>
                <a:tc>
                  <a:txBody>
                    <a:bodyPr/>
                    <a:lstStyle/>
                    <a:p>
                      <a:pPr algn="ctr">
                        <a:spcBef>
                          <a:spcPts val="0"/>
                        </a:spcBef>
                        <a:buNone/>
                      </a:pPr>
                      <a:r>
                        <a:rPr lang="en-US" sz="2000" b="1" dirty="0">
                          <a:latin typeface="Calibri"/>
                          <a:ea typeface="Calibri"/>
                          <a:cs typeface="Calibri"/>
                          <a:sym typeface="Calibri"/>
                        </a:rPr>
                        <a:t>Algebra</a:t>
                      </a:r>
                    </a:p>
                  </a:txBody>
                  <a:tcPr marL="91425" marR="91425" marT="91425" marB="91425"/>
                </a:tc>
                <a:tc>
                  <a:txBody>
                    <a:bodyPr/>
                    <a:lstStyle/>
                    <a:p>
                      <a:pPr algn="ctr">
                        <a:spcBef>
                          <a:spcPts val="0"/>
                        </a:spcBef>
                        <a:buNone/>
                      </a:pPr>
                      <a:r>
                        <a:rPr lang="en-US" sz="2000" b="1" dirty="0">
                          <a:latin typeface="Calibri"/>
                          <a:ea typeface="Calibri"/>
                          <a:cs typeface="Calibri"/>
                          <a:sym typeface="Calibri"/>
                        </a:rPr>
                        <a:t>Functions</a:t>
                      </a:r>
                    </a:p>
                  </a:txBody>
                  <a:tcPr marL="91425" marR="91425" marT="91425" marB="91425"/>
                </a:tc>
              </a:tr>
              <a:tr h="1644138">
                <a:tc>
                  <a:txBody>
                    <a:bodyPr/>
                    <a:lstStyle/>
                    <a:p>
                      <a:pPr marL="457200" lvl="0" indent="-317500" rtl="0">
                        <a:spcBef>
                          <a:spcPts val="0"/>
                        </a:spcBef>
                        <a:buClr>
                          <a:srgbClr val="000000"/>
                        </a:buClr>
                        <a:buSzPct val="100000"/>
                        <a:buFont typeface="Calibri"/>
                        <a:buChar char="●"/>
                      </a:pPr>
                      <a:r>
                        <a:rPr lang="en-US" dirty="0">
                          <a:latin typeface="Calibri"/>
                          <a:ea typeface="Calibri"/>
                          <a:cs typeface="Calibri"/>
                          <a:sym typeface="Calibri"/>
                        </a:rPr>
                        <a:t>The Real Number System</a:t>
                      </a:r>
                    </a:p>
                    <a:p>
                      <a:pPr marL="457200" lvl="0" indent="-317500" rtl="0">
                        <a:spcBef>
                          <a:spcPts val="0"/>
                        </a:spcBef>
                        <a:buClr>
                          <a:srgbClr val="000000"/>
                        </a:buClr>
                        <a:buSzPct val="100000"/>
                        <a:buFont typeface="Calibri"/>
                        <a:buChar char="●"/>
                      </a:pPr>
                      <a:r>
                        <a:rPr lang="en-US" dirty="0">
                          <a:latin typeface="Calibri"/>
                          <a:ea typeface="Calibri"/>
                          <a:cs typeface="Calibri"/>
                          <a:sym typeface="Calibri"/>
                        </a:rPr>
                        <a:t>Quantities</a:t>
                      </a:r>
                    </a:p>
                    <a:p>
                      <a:pPr marL="457200" lvl="0" indent="-317500" rtl="0">
                        <a:spcBef>
                          <a:spcPts val="0"/>
                        </a:spcBef>
                        <a:buClr>
                          <a:srgbClr val="000000"/>
                        </a:buClr>
                        <a:buSzPct val="100000"/>
                        <a:buFont typeface="Calibri"/>
                        <a:buChar char="●"/>
                      </a:pPr>
                      <a:r>
                        <a:rPr lang="en-US" dirty="0">
                          <a:latin typeface="Calibri"/>
                          <a:ea typeface="Calibri"/>
                          <a:cs typeface="Calibri"/>
                          <a:sym typeface="Calibri"/>
                        </a:rPr>
                        <a:t>The Complex Number System</a:t>
                      </a:r>
                    </a:p>
                    <a:p>
                      <a:pPr marL="457200" lvl="0" indent="-317500">
                        <a:spcBef>
                          <a:spcPts val="0"/>
                        </a:spcBef>
                        <a:buClr>
                          <a:srgbClr val="000000"/>
                        </a:buClr>
                        <a:buSzPct val="100000"/>
                        <a:buFont typeface="Calibri"/>
                        <a:buChar char="●"/>
                      </a:pPr>
                      <a:r>
                        <a:rPr lang="en-US" dirty="0">
                          <a:latin typeface="Calibri"/>
                          <a:ea typeface="Calibri"/>
                          <a:cs typeface="Calibri"/>
                          <a:sym typeface="Calibri"/>
                        </a:rPr>
                        <a:t>Vector &amp; Matrix Quantities</a:t>
                      </a:r>
                    </a:p>
                  </a:txBody>
                  <a:tcPr marL="91425" marR="91425" marT="91425" marB="91425"/>
                </a:tc>
                <a:tc>
                  <a:txBody>
                    <a:bodyPr/>
                    <a:lstStyle/>
                    <a:p>
                      <a:pPr marL="457200" lvl="0" indent="-317500" rtl="0">
                        <a:spcBef>
                          <a:spcPts val="0"/>
                        </a:spcBef>
                        <a:buClr>
                          <a:srgbClr val="000000"/>
                        </a:buClr>
                        <a:buSzPct val="100000"/>
                        <a:buFont typeface="Calibri"/>
                        <a:buChar char="●"/>
                      </a:pPr>
                      <a:r>
                        <a:rPr lang="en-US" dirty="0">
                          <a:latin typeface="Calibri"/>
                          <a:ea typeface="Calibri"/>
                          <a:cs typeface="Calibri"/>
                          <a:sym typeface="Calibri"/>
                        </a:rPr>
                        <a:t>Seeing Structure in Expressions</a:t>
                      </a:r>
                    </a:p>
                    <a:p>
                      <a:pPr marL="457200" lvl="0" indent="-317500" rtl="0">
                        <a:spcBef>
                          <a:spcPts val="0"/>
                        </a:spcBef>
                        <a:buClr>
                          <a:srgbClr val="000000"/>
                        </a:buClr>
                        <a:buSzPct val="100000"/>
                        <a:buFont typeface="Calibri"/>
                        <a:buChar char="●"/>
                      </a:pPr>
                      <a:r>
                        <a:rPr lang="en-US" dirty="0">
                          <a:latin typeface="Calibri"/>
                          <a:ea typeface="Calibri"/>
                          <a:cs typeface="Calibri"/>
                          <a:sym typeface="Calibri"/>
                        </a:rPr>
                        <a:t>Arithmetic with Polynomials &amp; Rational Expressions</a:t>
                      </a:r>
                    </a:p>
                    <a:p>
                      <a:pPr marL="457200" lvl="0" indent="-317500" rtl="0">
                        <a:spcBef>
                          <a:spcPts val="0"/>
                        </a:spcBef>
                        <a:buClr>
                          <a:srgbClr val="000000"/>
                        </a:buClr>
                        <a:buSzPct val="100000"/>
                        <a:buFont typeface="Calibri"/>
                        <a:buChar char="●"/>
                      </a:pPr>
                      <a:r>
                        <a:rPr lang="en-US" dirty="0">
                          <a:latin typeface="Calibri"/>
                          <a:ea typeface="Calibri"/>
                          <a:cs typeface="Calibri"/>
                          <a:sym typeface="Calibri"/>
                        </a:rPr>
                        <a:t>Creating Equations</a:t>
                      </a:r>
                    </a:p>
                    <a:p>
                      <a:pPr marL="457200" lvl="0" indent="-317500">
                        <a:spcBef>
                          <a:spcPts val="0"/>
                        </a:spcBef>
                        <a:buClr>
                          <a:srgbClr val="000000"/>
                        </a:buClr>
                        <a:buSzPct val="100000"/>
                        <a:buFont typeface="Calibri"/>
                        <a:buChar char="●"/>
                      </a:pPr>
                      <a:r>
                        <a:rPr lang="en-US" dirty="0">
                          <a:latin typeface="Calibri"/>
                          <a:ea typeface="Calibri"/>
                          <a:cs typeface="Calibri"/>
                          <a:sym typeface="Calibri"/>
                        </a:rPr>
                        <a:t>Reasoning with Equations &amp; Inequalities</a:t>
                      </a:r>
                    </a:p>
                  </a:txBody>
                  <a:tcPr marL="91425" marR="91425" marT="91425" marB="91425"/>
                </a:tc>
                <a:tc>
                  <a:txBody>
                    <a:bodyPr/>
                    <a:lstStyle/>
                    <a:p>
                      <a:pPr marL="457200" lvl="0" indent="-317500" rtl="0">
                        <a:spcBef>
                          <a:spcPts val="0"/>
                        </a:spcBef>
                        <a:buClr>
                          <a:srgbClr val="000000"/>
                        </a:buClr>
                        <a:buSzPct val="100000"/>
                        <a:buFont typeface="Calibri"/>
                        <a:buChar char="●"/>
                      </a:pPr>
                      <a:r>
                        <a:rPr lang="en-US" dirty="0">
                          <a:latin typeface="Calibri"/>
                          <a:ea typeface="Calibri"/>
                          <a:cs typeface="Calibri"/>
                          <a:sym typeface="Calibri"/>
                        </a:rPr>
                        <a:t>Interpreting Functions</a:t>
                      </a:r>
                    </a:p>
                    <a:p>
                      <a:pPr marL="457200" lvl="0" indent="-317500" rtl="0">
                        <a:spcBef>
                          <a:spcPts val="0"/>
                        </a:spcBef>
                        <a:buClr>
                          <a:srgbClr val="000000"/>
                        </a:buClr>
                        <a:buSzPct val="100000"/>
                        <a:buFont typeface="Calibri"/>
                        <a:buChar char="●"/>
                      </a:pPr>
                      <a:r>
                        <a:rPr lang="en-US" dirty="0">
                          <a:latin typeface="Calibri"/>
                          <a:ea typeface="Calibri"/>
                          <a:cs typeface="Calibri"/>
                          <a:sym typeface="Calibri"/>
                        </a:rPr>
                        <a:t>Building Functions</a:t>
                      </a:r>
                    </a:p>
                    <a:p>
                      <a:pPr marL="457200" lvl="0" indent="-317500" rtl="0">
                        <a:spcBef>
                          <a:spcPts val="0"/>
                        </a:spcBef>
                        <a:buClr>
                          <a:srgbClr val="000000"/>
                        </a:buClr>
                        <a:buSzPct val="100000"/>
                        <a:buFont typeface="Calibri"/>
                        <a:buChar char="●"/>
                      </a:pPr>
                      <a:r>
                        <a:rPr lang="en-US" dirty="0">
                          <a:latin typeface="Calibri"/>
                          <a:ea typeface="Calibri"/>
                          <a:cs typeface="Calibri"/>
                          <a:sym typeface="Calibri"/>
                        </a:rPr>
                        <a:t>Linear, Quadratic, &amp; Exponential Models</a:t>
                      </a:r>
                    </a:p>
                    <a:p>
                      <a:pPr marL="457200" lvl="0" indent="-317500">
                        <a:spcBef>
                          <a:spcPts val="0"/>
                        </a:spcBef>
                        <a:buClr>
                          <a:srgbClr val="000000"/>
                        </a:buClr>
                        <a:buSzPct val="100000"/>
                        <a:buFont typeface="Calibri"/>
                        <a:buChar char="●"/>
                      </a:pPr>
                      <a:r>
                        <a:rPr lang="en-US" dirty="0">
                          <a:latin typeface="Calibri"/>
                          <a:ea typeface="Calibri"/>
                          <a:cs typeface="Calibri"/>
                          <a:sym typeface="Calibri"/>
                        </a:rPr>
                        <a:t>Trigonometric Functions</a:t>
                      </a:r>
                    </a:p>
                  </a:txBody>
                  <a:tcPr marL="91425" marR="91425" marT="91425" marB="91425"/>
                </a:tc>
              </a:tr>
              <a:tr h="478274">
                <a:tc>
                  <a:txBody>
                    <a:bodyPr/>
                    <a:lstStyle/>
                    <a:p>
                      <a:pPr marL="457200" indent="-228600" rtl="0">
                        <a:spcBef>
                          <a:spcPts val="0"/>
                        </a:spcBef>
                        <a:buNone/>
                      </a:pPr>
                      <a:r>
                        <a:rPr lang="en-US" sz="2000" b="1" dirty="0">
                          <a:latin typeface="Calibri"/>
                          <a:ea typeface="Calibri"/>
                          <a:cs typeface="Calibri"/>
                          <a:sym typeface="Calibri"/>
                        </a:rPr>
                        <a:t>Modeling</a:t>
                      </a:r>
                    </a:p>
                  </a:txBody>
                  <a:tcPr marL="91425" marR="91425" marT="91425" marB="91425"/>
                </a:tc>
                <a:tc>
                  <a:txBody>
                    <a:bodyPr/>
                    <a:lstStyle/>
                    <a:p>
                      <a:pPr marL="457200" indent="-228600" rtl="0">
                        <a:spcBef>
                          <a:spcPts val="0"/>
                        </a:spcBef>
                        <a:buNone/>
                      </a:pPr>
                      <a:r>
                        <a:rPr lang="en-US" sz="2000" b="1" dirty="0">
                          <a:latin typeface="Calibri"/>
                          <a:ea typeface="Calibri"/>
                          <a:cs typeface="Calibri"/>
                          <a:sym typeface="Calibri"/>
                        </a:rPr>
                        <a:t>Geometry</a:t>
                      </a:r>
                    </a:p>
                  </a:txBody>
                  <a:tcPr marL="91425" marR="91425" marT="91425" marB="91425"/>
                </a:tc>
                <a:tc>
                  <a:txBody>
                    <a:bodyPr/>
                    <a:lstStyle/>
                    <a:p>
                      <a:pPr marL="457200" indent="-228600" rtl="0">
                        <a:spcBef>
                          <a:spcPts val="0"/>
                        </a:spcBef>
                        <a:buNone/>
                      </a:pPr>
                      <a:r>
                        <a:rPr lang="en-US" sz="1900" b="1" dirty="0">
                          <a:latin typeface="Calibri"/>
                          <a:ea typeface="Calibri"/>
                          <a:cs typeface="Calibri"/>
                          <a:sym typeface="Calibri"/>
                        </a:rPr>
                        <a:t>Statistics &amp; Probability</a:t>
                      </a:r>
                    </a:p>
                  </a:txBody>
                  <a:tcPr marL="91425" marR="91425" marT="91425" marB="91425"/>
                </a:tc>
              </a:tr>
              <a:tr h="2237710">
                <a:tc>
                  <a:txBody>
                    <a:bodyPr/>
                    <a:lstStyle/>
                    <a:p>
                      <a:pPr marL="91440" marR="0" indent="0" algn="l" defTabSz="914400" rtl="0" eaLnBrk="1" fontAlgn="auto" latinLnBrk="0" hangingPunct="1">
                        <a:lnSpc>
                          <a:spcPct val="100000"/>
                        </a:lnSpc>
                        <a:spcBef>
                          <a:spcPts val="0"/>
                        </a:spcBef>
                        <a:spcAft>
                          <a:spcPts val="0"/>
                        </a:spcAft>
                        <a:buClrTx/>
                        <a:buSzTx/>
                        <a:buFontTx/>
                        <a:buNone/>
                        <a:tabLst/>
                        <a:defRPr/>
                      </a:pPr>
                      <a:r>
                        <a:rPr lang="en-US" sz="1400" b="0" i="1" u="none" strike="noStrike" cap="none" baseline="0" dirty="0" smtClean="0">
                          <a:solidFill>
                            <a:schemeClr val="tx1"/>
                          </a:solidFill>
                          <a:effectLst/>
                          <a:latin typeface="Calibri" panose="020F0502020204030204" pitchFamily="34" charset="0"/>
                          <a:ea typeface="+mn-ea"/>
                          <a:cs typeface="+mn-cs"/>
                          <a:sym typeface="Arial"/>
                          <a:rtl val="0"/>
                        </a:rPr>
                        <a:t>Modeling is best interpreted not as a collection of isolated topics but rather in relation to other standards. Making mathematical models is a Standard for Mathematical Practice, and specific modeling standards appear throughout the high school standards indicated by a star symbol</a:t>
                      </a:r>
                      <a:r>
                        <a:rPr lang="en-US" sz="1400" b="0" i="0" u="none" strike="noStrike" cap="none" baseline="0" dirty="0" smtClean="0">
                          <a:solidFill>
                            <a:schemeClr val="tx1"/>
                          </a:solidFill>
                          <a:effectLst/>
                          <a:latin typeface="Calibri" panose="020F0502020204030204" pitchFamily="34" charset="0"/>
                          <a:ea typeface="+mn-ea"/>
                          <a:cs typeface="+mn-cs"/>
                          <a:sym typeface="Arial"/>
                          <a:rtl val="0"/>
                        </a:rPr>
                        <a:t> (*).</a:t>
                      </a:r>
                      <a:endParaRPr sz="1600" dirty="0">
                        <a:latin typeface="Calibri" panose="020F0502020204030204" pitchFamily="34" charset="0"/>
                        <a:ea typeface="Calibri"/>
                        <a:cs typeface="Calibri"/>
                        <a:sym typeface="Calibri"/>
                      </a:endParaRPr>
                    </a:p>
                  </a:txBody>
                  <a:tcPr marL="91425" marR="91425" marT="91425" marB="91425"/>
                </a:tc>
                <a:tc>
                  <a:txBody>
                    <a:bodyPr/>
                    <a:lstStyle/>
                    <a:p>
                      <a:pPr marL="457200" lvl="0" indent="-317500" rtl="0">
                        <a:spcBef>
                          <a:spcPts val="0"/>
                        </a:spcBef>
                        <a:buClr>
                          <a:srgbClr val="000000"/>
                        </a:buClr>
                        <a:buSzPct val="100000"/>
                        <a:buFont typeface="Calibri"/>
                        <a:buChar char="●"/>
                      </a:pPr>
                      <a:r>
                        <a:rPr lang="en-US" dirty="0">
                          <a:latin typeface="Calibri"/>
                          <a:ea typeface="Calibri"/>
                          <a:cs typeface="Calibri"/>
                          <a:sym typeface="Calibri"/>
                        </a:rPr>
                        <a:t>Congruence</a:t>
                      </a:r>
                    </a:p>
                    <a:p>
                      <a:pPr marL="457200" lvl="0" indent="-317500" rtl="0">
                        <a:spcBef>
                          <a:spcPts val="0"/>
                        </a:spcBef>
                        <a:buClr>
                          <a:srgbClr val="000000"/>
                        </a:buClr>
                        <a:buSzPct val="100000"/>
                        <a:buFont typeface="Calibri"/>
                        <a:buChar char="●"/>
                      </a:pPr>
                      <a:r>
                        <a:rPr lang="en-US" dirty="0">
                          <a:latin typeface="Calibri"/>
                          <a:ea typeface="Calibri"/>
                          <a:cs typeface="Calibri"/>
                          <a:sym typeface="Calibri"/>
                        </a:rPr>
                        <a:t>Similarity, Right Triangles &amp; Trigonometry</a:t>
                      </a:r>
                    </a:p>
                    <a:p>
                      <a:pPr marL="457200" lvl="0" indent="-317500" rtl="0">
                        <a:spcBef>
                          <a:spcPts val="0"/>
                        </a:spcBef>
                        <a:buClr>
                          <a:srgbClr val="000000"/>
                        </a:buClr>
                        <a:buSzPct val="100000"/>
                        <a:buFont typeface="Calibri"/>
                        <a:buChar char="●"/>
                      </a:pPr>
                      <a:r>
                        <a:rPr lang="en-US" dirty="0">
                          <a:latin typeface="Calibri"/>
                          <a:ea typeface="Calibri"/>
                          <a:cs typeface="Calibri"/>
                          <a:sym typeface="Calibri"/>
                        </a:rPr>
                        <a:t>Circles</a:t>
                      </a:r>
                    </a:p>
                    <a:p>
                      <a:pPr marL="457200" lvl="0" indent="-317500" rtl="0">
                        <a:spcBef>
                          <a:spcPts val="0"/>
                        </a:spcBef>
                        <a:buClr>
                          <a:srgbClr val="000000"/>
                        </a:buClr>
                        <a:buSzPct val="100000"/>
                        <a:buFont typeface="Calibri"/>
                        <a:buChar char="●"/>
                      </a:pPr>
                      <a:r>
                        <a:rPr lang="en-US" dirty="0">
                          <a:latin typeface="Calibri"/>
                          <a:ea typeface="Calibri"/>
                          <a:cs typeface="Calibri"/>
                          <a:sym typeface="Calibri"/>
                        </a:rPr>
                        <a:t>Expressing Geometric Properties with Equations</a:t>
                      </a:r>
                    </a:p>
                    <a:p>
                      <a:pPr marL="457200" lvl="0" indent="-317500" rtl="0">
                        <a:spcBef>
                          <a:spcPts val="0"/>
                        </a:spcBef>
                        <a:buClr>
                          <a:srgbClr val="000000"/>
                        </a:buClr>
                        <a:buSzPct val="100000"/>
                        <a:buFont typeface="Calibri"/>
                        <a:buChar char="●"/>
                      </a:pPr>
                      <a:r>
                        <a:rPr lang="en-US" dirty="0">
                          <a:latin typeface="Calibri"/>
                          <a:ea typeface="Calibri"/>
                          <a:cs typeface="Calibri"/>
                          <a:sym typeface="Calibri"/>
                        </a:rPr>
                        <a:t>Geometric Measurement &amp; Dimension</a:t>
                      </a:r>
                    </a:p>
                    <a:p>
                      <a:pPr marL="457200" lvl="0" indent="-317500" rtl="0">
                        <a:spcBef>
                          <a:spcPts val="0"/>
                        </a:spcBef>
                        <a:buClr>
                          <a:srgbClr val="000000"/>
                        </a:buClr>
                        <a:buSzPct val="100000"/>
                        <a:buFont typeface="Calibri"/>
                        <a:buChar char="●"/>
                      </a:pPr>
                      <a:r>
                        <a:rPr lang="en-US" dirty="0">
                          <a:latin typeface="Calibri"/>
                          <a:ea typeface="Calibri"/>
                          <a:cs typeface="Calibri"/>
                          <a:sym typeface="Calibri"/>
                        </a:rPr>
                        <a:t>Modeling with Geometry</a:t>
                      </a:r>
                    </a:p>
                  </a:txBody>
                  <a:tcPr marL="91425" marR="91425" marT="91425" marB="91425"/>
                </a:tc>
                <a:tc>
                  <a:txBody>
                    <a:bodyPr/>
                    <a:lstStyle/>
                    <a:p>
                      <a:pPr marL="457200" lvl="0" indent="-317500" rtl="0">
                        <a:spcBef>
                          <a:spcPts val="0"/>
                        </a:spcBef>
                        <a:buClr>
                          <a:srgbClr val="000000"/>
                        </a:buClr>
                        <a:buSzPct val="100000"/>
                        <a:buFont typeface="Calibri"/>
                        <a:buChar char="●"/>
                      </a:pPr>
                      <a:r>
                        <a:rPr lang="en-US" dirty="0">
                          <a:latin typeface="Calibri"/>
                          <a:ea typeface="Calibri"/>
                          <a:cs typeface="Calibri"/>
                          <a:sym typeface="Calibri"/>
                        </a:rPr>
                        <a:t>Interpreting Categorical &amp; Quantitative</a:t>
                      </a:r>
                    </a:p>
                    <a:p>
                      <a:pPr marL="457200" lvl="0" indent="-317500" rtl="0">
                        <a:spcBef>
                          <a:spcPts val="0"/>
                        </a:spcBef>
                        <a:buClr>
                          <a:srgbClr val="000000"/>
                        </a:buClr>
                        <a:buSzPct val="100000"/>
                        <a:buFont typeface="Calibri"/>
                        <a:buChar char="●"/>
                      </a:pPr>
                      <a:r>
                        <a:rPr lang="en-US" dirty="0">
                          <a:latin typeface="Calibri"/>
                          <a:ea typeface="Calibri"/>
                          <a:cs typeface="Calibri"/>
                          <a:sym typeface="Calibri"/>
                        </a:rPr>
                        <a:t>Making Inferences &amp; Justifying Conclusions</a:t>
                      </a:r>
                    </a:p>
                    <a:p>
                      <a:pPr marL="457200" lvl="0" indent="-317500" rtl="0">
                        <a:spcBef>
                          <a:spcPts val="0"/>
                        </a:spcBef>
                        <a:buClr>
                          <a:srgbClr val="000000"/>
                        </a:buClr>
                        <a:buSzPct val="100000"/>
                        <a:buFont typeface="Calibri"/>
                        <a:buChar char="●"/>
                      </a:pPr>
                      <a:r>
                        <a:rPr lang="en-US" dirty="0">
                          <a:latin typeface="Calibri"/>
                          <a:ea typeface="Calibri"/>
                          <a:cs typeface="Calibri"/>
                          <a:sym typeface="Calibri"/>
                        </a:rPr>
                        <a:t>Conditional Probability &amp; the Rules of Probability</a:t>
                      </a:r>
                    </a:p>
                    <a:p>
                      <a:pPr marL="457200" lvl="0" indent="-317500" rtl="0">
                        <a:spcBef>
                          <a:spcPts val="0"/>
                        </a:spcBef>
                        <a:buClr>
                          <a:srgbClr val="000000"/>
                        </a:buClr>
                        <a:buSzPct val="100000"/>
                        <a:buFont typeface="Calibri"/>
                        <a:buChar char="●"/>
                      </a:pPr>
                      <a:r>
                        <a:rPr lang="en-US" dirty="0">
                          <a:latin typeface="Calibri"/>
                          <a:ea typeface="Calibri"/>
                          <a:cs typeface="Calibri"/>
                          <a:sym typeface="Calibri"/>
                        </a:rPr>
                        <a:t>Using Probability to Make Decisions</a:t>
                      </a:r>
                    </a:p>
                  </a:txBody>
                  <a:tcPr marL="91425" marR="91425" marT="91425" marB="91425"/>
                </a:tc>
              </a:tr>
            </a:tbl>
          </a:graphicData>
        </a:graphic>
      </p:graphicFrame>
      <p:sp>
        <p:nvSpPr>
          <p:cNvPr id="220" name="Shape 220"/>
          <p:cNvSpPr txBox="1">
            <a:spLocks noGrp="1"/>
          </p:cNvSpPr>
          <p:nvPr>
            <p:ph type="ftr" idx="11"/>
          </p:nvPr>
        </p:nvSpPr>
        <p:spPr>
          <a:xfrm>
            <a:off x="381000" y="6071616"/>
            <a:ext cx="2203800" cy="484500"/>
          </a:xfrm>
          <a:prstGeom prst="rect">
            <a:avLst/>
          </a:prstGeom>
          <a:blipFill rotWithShape="1">
            <a:blip r:embed="rId3">
              <a:alphaModFix/>
            </a:blip>
            <a:stretch>
              <a:fillRect/>
            </a:stretch>
          </a:blip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Calibri"/>
              <a:buNone/>
            </a:pPr>
            <a:r>
              <a:rPr lang="en-US" sz="1200" b="0" i="0" u="none" strike="noStrike" cap="none" baseline="0" dirty="0">
                <a:solidFill>
                  <a:srgbClr val="888888"/>
                </a:solidFill>
                <a:latin typeface="Calibri"/>
                <a:ea typeface="Calibri"/>
                <a:cs typeface="Calibri"/>
                <a:sym typeface="Calibri"/>
              </a:rPr>
              <a:t>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279400" y="227673"/>
            <a:ext cx="8381999" cy="773455"/>
          </a:xfrm>
          <a:prstGeom prst="rect">
            <a:avLst/>
          </a:prstGeom>
        </p:spPr>
        <p:txBody>
          <a:bodyPr lIns="91425" tIns="91425" rIns="91425" bIns="91425" anchor="t" anchorCtr="0">
            <a:noAutofit/>
          </a:bodyPr>
          <a:lstStyle/>
          <a:p>
            <a:pPr>
              <a:spcBef>
                <a:spcPts val="0"/>
              </a:spcBef>
              <a:buNone/>
            </a:pPr>
            <a:r>
              <a:rPr lang="en-US" sz="4000" dirty="0">
                <a:solidFill>
                  <a:schemeClr val="tx1"/>
                </a:solidFill>
                <a:effectLst>
                  <a:outerShdw blurRad="38100" dist="38100" dir="2700000" algn="tl">
                    <a:srgbClr val="000000">
                      <a:alpha val="43137"/>
                    </a:srgbClr>
                  </a:outerShdw>
                </a:effectLst>
                <a:latin typeface="Calibri"/>
                <a:ea typeface="Calibri"/>
                <a:cs typeface="Calibri"/>
                <a:sym typeface="Calibri"/>
              </a:rPr>
              <a:t>8 Standards for Mathematical Practice</a:t>
            </a:r>
          </a:p>
        </p:txBody>
      </p:sp>
      <p:sp>
        <p:nvSpPr>
          <p:cNvPr id="227" name="Shape 227"/>
          <p:cNvSpPr txBox="1">
            <a:spLocks noGrp="1"/>
          </p:cNvSpPr>
          <p:nvPr>
            <p:ph type="body" idx="1"/>
          </p:nvPr>
        </p:nvSpPr>
        <p:spPr>
          <a:xfrm>
            <a:off x="381097" y="1131349"/>
            <a:ext cx="8381999" cy="4244999"/>
          </a:xfrm>
          <a:prstGeom prst="rect">
            <a:avLst/>
          </a:prstGeom>
        </p:spPr>
        <p:txBody>
          <a:bodyPr lIns="91425" tIns="91425" rIns="91425" bIns="91425" anchor="t" anchorCtr="0">
            <a:noAutofit/>
          </a:bodyPr>
          <a:lstStyle/>
          <a:p>
            <a:pPr marL="457200" lvl="0" indent="-381000" rtl="0">
              <a:lnSpc>
                <a:spcPct val="100000"/>
              </a:lnSpc>
              <a:spcBef>
                <a:spcPts val="0"/>
              </a:spcBef>
              <a:spcAft>
                <a:spcPts val="600"/>
              </a:spcAft>
              <a:buClr>
                <a:schemeClr val="dk1"/>
              </a:buClr>
              <a:buSzPct val="100000"/>
              <a:buFont typeface="Calibri"/>
              <a:buAutoNum type="arabicPeriod"/>
            </a:pPr>
            <a:r>
              <a:rPr lang="en-US" sz="2400" b="1" dirty="0">
                <a:latin typeface="Calibri" panose="020F0502020204030204" pitchFamily="34" charset="0"/>
                <a:ea typeface="Calibri"/>
                <a:cs typeface="Calibri"/>
                <a:sym typeface="Calibri"/>
              </a:rPr>
              <a:t>Make sense of </a:t>
            </a:r>
            <a:r>
              <a:rPr lang="en-US" sz="2400" b="1" dirty="0" smtClean="0">
                <a:latin typeface="Calibri" panose="020F0502020204030204" pitchFamily="34" charset="0"/>
                <a:ea typeface="Calibri"/>
                <a:cs typeface="Calibri"/>
                <a:sym typeface="Calibri"/>
              </a:rPr>
              <a:t>problems </a:t>
            </a:r>
            <a:r>
              <a:rPr lang="en-US" sz="2400" b="1" dirty="0">
                <a:latin typeface="Calibri" panose="020F0502020204030204" pitchFamily="34" charset="0"/>
                <a:ea typeface="Calibri"/>
                <a:cs typeface="Calibri"/>
                <a:sym typeface="Calibri"/>
              </a:rPr>
              <a:t>and persevere </a:t>
            </a:r>
            <a:r>
              <a:rPr lang="en-US" sz="2400" b="1" dirty="0" smtClean="0">
                <a:latin typeface="Calibri" panose="020F0502020204030204" pitchFamily="34" charset="0"/>
                <a:ea typeface="Calibri"/>
                <a:cs typeface="Calibri"/>
                <a:sym typeface="Calibri"/>
              </a:rPr>
              <a:t>in </a:t>
            </a:r>
            <a:r>
              <a:rPr lang="en-US" sz="2400" b="1" dirty="0">
                <a:latin typeface="Calibri" panose="020F0502020204030204" pitchFamily="34" charset="0"/>
                <a:ea typeface="Calibri"/>
                <a:cs typeface="Calibri"/>
                <a:sym typeface="Calibri"/>
              </a:rPr>
              <a:t>solving them.</a:t>
            </a:r>
          </a:p>
          <a:p>
            <a:pPr marL="457200" lvl="0" indent="-381000" rtl="0">
              <a:lnSpc>
                <a:spcPct val="100000"/>
              </a:lnSpc>
              <a:spcBef>
                <a:spcPts val="0"/>
              </a:spcBef>
              <a:spcAft>
                <a:spcPts val="600"/>
              </a:spcAft>
              <a:buClr>
                <a:srgbClr val="2E59B0"/>
              </a:buClr>
              <a:buSzPct val="100000"/>
              <a:buFont typeface="Calibri"/>
              <a:buAutoNum type="arabicPeriod"/>
            </a:pPr>
            <a:r>
              <a:rPr lang="en-US" sz="2400" b="1" dirty="0">
                <a:solidFill>
                  <a:srgbClr val="2E59B0"/>
                </a:solidFill>
                <a:latin typeface="Calibri" panose="020F0502020204030204" pitchFamily="34" charset="0"/>
                <a:ea typeface="Calibri"/>
                <a:cs typeface="Calibri"/>
                <a:sym typeface="Calibri"/>
              </a:rPr>
              <a:t>Reason abstractly and quantitatively.</a:t>
            </a:r>
          </a:p>
          <a:p>
            <a:pPr marL="457200" lvl="0" indent="-381000" rtl="0">
              <a:lnSpc>
                <a:spcPct val="100000"/>
              </a:lnSpc>
              <a:spcBef>
                <a:spcPts val="0"/>
              </a:spcBef>
              <a:spcAft>
                <a:spcPts val="600"/>
              </a:spcAft>
              <a:buClr>
                <a:schemeClr val="dk1"/>
              </a:buClr>
              <a:buSzPct val="100000"/>
              <a:buFont typeface="Calibri"/>
              <a:buAutoNum type="arabicPeriod"/>
            </a:pPr>
            <a:r>
              <a:rPr lang="en-US" sz="2400" b="1" dirty="0">
                <a:latin typeface="Calibri" panose="020F0502020204030204" pitchFamily="34" charset="0"/>
                <a:ea typeface="Calibri"/>
                <a:cs typeface="Calibri"/>
                <a:sym typeface="Calibri"/>
              </a:rPr>
              <a:t>Construct viable arguments and critique                                                    the reasoning of others.</a:t>
            </a:r>
          </a:p>
          <a:p>
            <a:pPr marL="457200" lvl="0" indent="-381000" rtl="0">
              <a:lnSpc>
                <a:spcPct val="100000"/>
              </a:lnSpc>
              <a:spcBef>
                <a:spcPts val="0"/>
              </a:spcBef>
              <a:spcAft>
                <a:spcPts val="600"/>
              </a:spcAft>
              <a:buClr>
                <a:srgbClr val="2E59B0"/>
              </a:buClr>
              <a:buSzPct val="100000"/>
              <a:buFont typeface="Calibri"/>
              <a:buAutoNum type="arabicPeriod"/>
            </a:pPr>
            <a:r>
              <a:rPr lang="en-US" sz="2400" b="1" dirty="0">
                <a:solidFill>
                  <a:srgbClr val="2E59B0"/>
                </a:solidFill>
                <a:latin typeface="Calibri" panose="020F0502020204030204" pitchFamily="34" charset="0"/>
                <a:ea typeface="Calibri"/>
                <a:cs typeface="Calibri"/>
                <a:sym typeface="Calibri"/>
              </a:rPr>
              <a:t>Model with mathematics.</a:t>
            </a:r>
          </a:p>
          <a:p>
            <a:pPr marL="457200" lvl="0" indent="-381000" rtl="0">
              <a:lnSpc>
                <a:spcPct val="100000"/>
              </a:lnSpc>
              <a:spcBef>
                <a:spcPts val="0"/>
              </a:spcBef>
              <a:spcAft>
                <a:spcPts val="600"/>
              </a:spcAft>
              <a:buClr>
                <a:schemeClr val="dk1"/>
              </a:buClr>
              <a:buSzPct val="100000"/>
              <a:buFont typeface="Calibri"/>
              <a:buAutoNum type="arabicPeriod"/>
            </a:pPr>
            <a:r>
              <a:rPr lang="en-US" sz="2400" b="1" dirty="0">
                <a:latin typeface="Calibri" panose="020F0502020204030204" pitchFamily="34" charset="0"/>
                <a:ea typeface="Calibri"/>
                <a:cs typeface="Calibri"/>
                <a:sym typeface="Calibri"/>
              </a:rPr>
              <a:t>Use appropriate tools strategically.</a:t>
            </a:r>
          </a:p>
          <a:p>
            <a:pPr marL="457200" lvl="0" indent="-381000" rtl="0">
              <a:lnSpc>
                <a:spcPct val="100000"/>
              </a:lnSpc>
              <a:spcBef>
                <a:spcPts val="0"/>
              </a:spcBef>
              <a:spcAft>
                <a:spcPts val="600"/>
              </a:spcAft>
              <a:buClr>
                <a:srgbClr val="2E59B0"/>
              </a:buClr>
              <a:buSzPct val="100000"/>
              <a:buFont typeface="Calibri"/>
              <a:buAutoNum type="arabicPeriod"/>
            </a:pPr>
            <a:r>
              <a:rPr lang="en-US" sz="2400" b="1" dirty="0">
                <a:solidFill>
                  <a:srgbClr val="2E59B0"/>
                </a:solidFill>
                <a:latin typeface="Calibri" panose="020F0502020204030204" pitchFamily="34" charset="0"/>
                <a:ea typeface="Calibri"/>
                <a:cs typeface="Calibri"/>
                <a:sym typeface="Calibri"/>
              </a:rPr>
              <a:t>Attend to precision.</a:t>
            </a:r>
          </a:p>
          <a:p>
            <a:pPr marL="457200" lvl="0" indent="-381000" rtl="0">
              <a:lnSpc>
                <a:spcPct val="100000"/>
              </a:lnSpc>
              <a:spcBef>
                <a:spcPts val="0"/>
              </a:spcBef>
              <a:spcAft>
                <a:spcPts val="600"/>
              </a:spcAft>
              <a:buClr>
                <a:schemeClr val="dk1"/>
              </a:buClr>
              <a:buSzPct val="100000"/>
              <a:buFont typeface="Calibri"/>
              <a:buAutoNum type="arabicPeriod"/>
            </a:pPr>
            <a:r>
              <a:rPr lang="en-US" sz="2400" b="1" dirty="0">
                <a:latin typeface="Calibri" panose="020F0502020204030204" pitchFamily="34" charset="0"/>
                <a:ea typeface="Calibri"/>
                <a:cs typeface="Calibri"/>
                <a:sym typeface="Calibri"/>
              </a:rPr>
              <a:t>Look for and make use of structure.</a:t>
            </a:r>
          </a:p>
          <a:p>
            <a:pPr marL="457200" lvl="0" indent="-381000">
              <a:lnSpc>
                <a:spcPct val="100000"/>
              </a:lnSpc>
              <a:spcBef>
                <a:spcPts val="0"/>
              </a:spcBef>
              <a:spcAft>
                <a:spcPts val="600"/>
              </a:spcAft>
              <a:buClr>
                <a:srgbClr val="2E59B0"/>
              </a:buClr>
              <a:buSzPct val="100000"/>
              <a:buFont typeface="Calibri"/>
              <a:buAutoNum type="arabicPeriod"/>
            </a:pPr>
            <a:r>
              <a:rPr lang="en-US" sz="2400" b="1" dirty="0">
                <a:solidFill>
                  <a:srgbClr val="2E59B0"/>
                </a:solidFill>
                <a:latin typeface="Calibri" panose="020F0502020204030204" pitchFamily="34" charset="0"/>
                <a:ea typeface="Calibri"/>
                <a:cs typeface="Calibri"/>
                <a:sym typeface="Calibri"/>
              </a:rPr>
              <a:t>Look for and express regularity in                                       repeated reasoning</a:t>
            </a:r>
            <a:r>
              <a:rPr lang="en-US" sz="2400" b="1" dirty="0">
                <a:solidFill>
                  <a:srgbClr val="2E59B0"/>
                </a:solidFill>
                <a:latin typeface="Calibri" panose="020F0502020204030204" pitchFamily="34" charset="0"/>
              </a:rPr>
              <a:t>.</a:t>
            </a:r>
          </a:p>
        </p:txBody>
      </p:sp>
      <p:sp>
        <p:nvSpPr>
          <p:cNvPr id="228" name="Shape 228"/>
          <p:cNvSpPr txBox="1">
            <a:spLocks noGrp="1"/>
          </p:cNvSpPr>
          <p:nvPr>
            <p:ph type="sldNum" idx="12"/>
          </p:nvPr>
        </p:nvSpPr>
        <p:spPr>
          <a:xfrm>
            <a:off x="6559296" y="6074282"/>
            <a:ext cx="2203800" cy="4845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14</a:t>
            </a:fld>
            <a:endParaRPr lang="en-US" dirty="0"/>
          </a:p>
        </p:txBody>
      </p:sp>
      <p:pic>
        <p:nvPicPr>
          <p:cNvPr id="229" name="Shape 229"/>
          <p:cNvPicPr preferRelativeResize="0"/>
          <p:nvPr/>
        </p:nvPicPr>
        <p:blipFill>
          <a:blip r:embed="rId3">
            <a:alphaModFix amt="9000"/>
          </a:blip>
          <a:stretch>
            <a:fillRect/>
          </a:stretch>
        </p:blipFill>
        <p:spPr>
          <a:xfrm>
            <a:off x="5338465" y="1410425"/>
            <a:ext cx="3424534" cy="4533636"/>
          </a:xfrm>
          <a:prstGeom prst="rect">
            <a:avLst/>
          </a:prstGeom>
          <a:noFill/>
          <a:ln>
            <a:noFill/>
          </a:ln>
        </p:spPr>
      </p:pic>
      <p:sp>
        <p:nvSpPr>
          <p:cNvPr id="230" name="Shape 230"/>
          <p:cNvSpPr txBox="1">
            <a:spLocks noGrp="1"/>
          </p:cNvSpPr>
          <p:nvPr>
            <p:ph type="ftr" idx="11"/>
          </p:nvPr>
        </p:nvSpPr>
        <p:spPr>
          <a:xfrm>
            <a:off x="381000" y="6071616"/>
            <a:ext cx="2203800" cy="484500"/>
          </a:xfrm>
          <a:prstGeom prst="rect">
            <a:avLst/>
          </a:prstGeom>
          <a:blipFill rotWithShape="1">
            <a:blip r:embed="rId4">
              <a:alphaModFix/>
            </a:blip>
            <a:stretch>
              <a:fillRect/>
            </a:stretch>
          </a:blip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Calibri"/>
              <a:buNone/>
            </a:pPr>
            <a:r>
              <a:rPr lang="en-US" sz="1200" b="0" i="0" u="none" strike="noStrike" cap="none" baseline="0" dirty="0">
                <a:solidFill>
                  <a:srgbClr val="888888"/>
                </a:solidFill>
                <a:latin typeface="Calibri"/>
                <a:ea typeface="Calibri"/>
                <a:cs typeface="Calibri"/>
                <a:sym typeface="Calibri"/>
              </a:rPr>
              <a:t>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Shape 236"/>
          <p:cNvPicPr preferRelativeResize="0"/>
          <p:nvPr/>
        </p:nvPicPr>
        <p:blipFill rotWithShape="1">
          <a:blip r:embed="rId3">
            <a:alphaModFix/>
          </a:blip>
          <a:srcRect l="4549" t="7327" r="4640" b="9966"/>
          <a:stretch/>
        </p:blipFill>
        <p:spPr>
          <a:xfrm>
            <a:off x="0" y="0"/>
            <a:ext cx="9144000" cy="5564843"/>
          </a:xfrm>
          <a:prstGeom prst="rect">
            <a:avLst/>
          </a:prstGeom>
          <a:noFill/>
          <a:ln>
            <a:noFill/>
          </a:ln>
        </p:spPr>
      </p:pic>
      <p:sp>
        <p:nvSpPr>
          <p:cNvPr id="237" name="Shape 237"/>
          <p:cNvSpPr txBox="1">
            <a:spLocks noGrp="1"/>
          </p:cNvSpPr>
          <p:nvPr>
            <p:ph type="ftr" idx="11"/>
          </p:nvPr>
        </p:nvSpPr>
        <p:spPr>
          <a:xfrm>
            <a:off x="381000" y="6071616"/>
            <a:ext cx="2203800" cy="484500"/>
          </a:xfrm>
          <a:prstGeom prst="rect">
            <a:avLst/>
          </a:prstGeom>
          <a:blipFill rotWithShape="1">
            <a:blip r:embed="rId4">
              <a:alphaModFix/>
            </a:blip>
            <a:stretch>
              <a:fillRect/>
            </a:stretch>
          </a:blip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Calibri"/>
              <a:buNone/>
            </a:pPr>
            <a:r>
              <a:rPr lang="en-US" sz="1200" b="0" i="0" u="none" strike="noStrike" cap="none" baseline="0" dirty="0">
                <a:solidFill>
                  <a:srgbClr val="888888"/>
                </a:solidFill>
                <a:latin typeface="Calibri"/>
                <a:ea typeface="Calibri"/>
                <a:cs typeface="Calibri"/>
                <a:sym typeface="Calibri"/>
              </a:rPr>
              <a:t> </a:t>
            </a:r>
          </a:p>
        </p:txBody>
      </p:sp>
      <p:sp>
        <p:nvSpPr>
          <p:cNvPr id="238" name="Shape 238"/>
          <p:cNvSpPr txBox="1">
            <a:spLocks noGrp="1"/>
          </p:cNvSpPr>
          <p:nvPr>
            <p:ph type="sldNum" idx="12"/>
          </p:nvPr>
        </p:nvSpPr>
        <p:spPr>
          <a:xfrm>
            <a:off x="6559296" y="6074282"/>
            <a:ext cx="2203800" cy="4845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15</a:t>
            </a:fld>
            <a:endParaRPr lang="en-US" dirty="0"/>
          </a:p>
        </p:txBody>
      </p:sp>
      <p:sp>
        <p:nvSpPr>
          <p:cNvPr id="2" name="Rectangle 1"/>
          <p:cNvSpPr/>
          <p:nvPr/>
        </p:nvSpPr>
        <p:spPr>
          <a:xfrm>
            <a:off x="6228752" y="5664341"/>
            <a:ext cx="2864887" cy="307777"/>
          </a:xfrm>
          <a:prstGeom prst="rect">
            <a:avLst/>
          </a:prstGeom>
        </p:spPr>
        <p:txBody>
          <a:bodyPr wrap="none">
            <a:spAutoFit/>
          </a:bodyPr>
          <a:lstStyle/>
          <a:p>
            <a:r>
              <a:rPr lang="en-US" dirty="0">
                <a:latin typeface="Calibri" panose="020F0502020204030204" pitchFamily="34" charset="0"/>
                <a:hlinkClick r:id="rId5"/>
              </a:rPr>
              <a:t>http://</a:t>
            </a:r>
            <a:r>
              <a:rPr lang="en-US" dirty="0" smtClean="0">
                <a:latin typeface="Calibri" panose="020F0502020204030204" pitchFamily="34" charset="0"/>
                <a:hlinkClick r:id="rId5"/>
              </a:rPr>
              <a:t>howtobeagreatteacher.com/</a:t>
            </a:r>
            <a:r>
              <a:rPr lang="en-US" dirty="0" smtClean="0">
                <a:latin typeface="Calibri" panose="020F0502020204030204" pitchFamily="34" charset="0"/>
              </a:rPr>
              <a:t> </a:t>
            </a:r>
            <a:endParaRPr lang="en-US" dirty="0">
              <a:latin typeface="Calibri" panose="020F0502020204030204" pitchFamily="34" charset="0"/>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Shape 243"/>
          <p:cNvPicPr preferRelativeResize="0"/>
          <p:nvPr/>
        </p:nvPicPr>
        <p:blipFill rotWithShape="1">
          <a:blip r:embed="rId3">
            <a:alphaModFix/>
          </a:blip>
          <a:srcRect l="3858" t="6695" r="4490" b="9185"/>
          <a:stretch/>
        </p:blipFill>
        <p:spPr>
          <a:xfrm>
            <a:off x="-100" y="0"/>
            <a:ext cx="9144100" cy="5665694"/>
          </a:xfrm>
          <a:prstGeom prst="rect">
            <a:avLst/>
          </a:prstGeom>
          <a:noFill/>
          <a:ln>
            <a:noFill/>
          </a:ln>
        </p:spPr>
      </p:pic>
      <p:sp>
        <p:nvSpPr>
          <p:cNvPr id="244" name="Shape 244"/>
          <p:cNvSpPr txBox="1">
            <a:spLocks noGrp="1"/>
          </p:cNvSpPr>
          <p:nvPr>
            <p:ph type="ftr" idx="11"/>
          </p:nvPr>
        </p:nvSpPr>
        <p:spPr>
          <a:xfrm>
            <a:off x="381000" y="6071616"/>
            <a:ext cx="2203800" cy="484500"/>
          </a:xfrm>
          <a:prstGeom prst="rect">
            <a:avLst/>
          </a:prstGeom>
          <a:blipFill rotWithShape="1">
            <a:blip r:embed="rId4">
              <a:alphaModFix/>
            </a:blip>
            <a:stretch>
              <a:fillRect/>
            </a:stretch>
          </a:blip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Calibri"/>
              <a:buNone/>
            </a:pPr>
            <a:r>
              <a:rPr lang="en-US" sz="1200" b="0" i="0" u="none" strike="noStrike" cap="none" baseline="0" dirty="0">
                <a:solidFill>
                  <a:srgbClr val="888888"/>
                </a:solidFill>
                <a:latin typeface="Calibri"/>
                <a:ea typeface="Calibri"/>
                <a:cs typeface="Calibri"/>
                <a:sym typeface="Calibri"/>
              </a:rPr>
              <a:t> </a:t>
            </a:r>
          </a:p>
        </p:txBody>
      </p:sp>
      <p:sp>
        <p:nvSpPr>
          <p:cNvPr id="245" name="Shape 245"/>
          <p:cNvSpPr txBox="1">
            <a:spLocks noGrp="1"/>
          </p:cNvSpPr>
          <p:nvPr>
            <p:ph type="sldNum" idx="12"/>
          </p:nvPr>
        </p:nvSpPr>
        <p:spPr>
          <a:xfrm>
            <a:off x="6559296" y="6074282"/>
            <a:ext cx="2203800" cy="4845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16</a:t>
            </a:fld>
            <a:endParaRPr lang="en-US" dirty="0"/>
          </a:p>
        </p:txBody>
      </p:sp>
      <p:sp>
        <p:nvSpPr>
          <p:cNvPr id="5" name="Rectangle 4"/>
          <p:cNvSpPr/>
          <p:nvPr/>
        </p:nvSpPr>
        <p:spPr>
          <a:xfrm>
            <a:off x="5898209" y="5701445"/>
            <a:ext cx="2864887" cy="307777"/>
          </a:xfrm>
          <a:prstGeom prst="rect">
            <a:avLst/>
          </a:prstGeom>
        </p:spPr>
        <p:txBody>
          <a:bodyPr wrap="none">
            <a:spAutoFit/>
          </a:bodyPr>
          <a:lstStyle/>
          <a:p>
            <a:r>
              <a:rPr lang="en-US" dirty="0">
                <a:latin typeface="Calibri" panose="020F0502020204030204" pitchFamily="34" charset="0"/>
                <a:hlinkClick r:id="rId5"/>
              </a:rPr>
              <a:t>http://</a:t>
            </a:r>
            <a:r>
              <a:rPr lang="en-US" dirty="0" smtClean="0">
                <a:latin typeface="Calibri" panose="020F0502020204030204" pitchFamily="34" charset="0"/>
                <a:hlinkClick r:id="rId5"/>
              </a:rPr>
              <a:t>howtobeagreatteacher.com/</a:t>
            </a:r>
            <a:r>
              <a:rPr lang="en-US" dirty="0" smtClean="0">
                <a:latin typeface="Calibri" panose="020F0502020204030204" pitchFamily="34" charset="0"/>
              </a:rPr>
              <a:t> </a:t>
            </a:r>
            <a:endParaRPr lang="en-US" dirty="0">
              <a:latin typeface="Calibri" panose="020F0502020204030204" pitchFamily="34" charset="0"/>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Shape 250"/>
          <p:cNvPicPr preferRelativeResize="0"/>
          <p:nvPr/>
        </p:nvPicPr>
        <p:blipFill rotWithShape="1">
          <a:blip r:embed="rId3">
            <a:alphaModFix/>
          </a:blip>
          <a:srcRect l="4644" t="6952" r="4644" b="9581"/>
          <a:stretch/>
        </p:blipFill>
        <p:spPr>
          <a:xfrm>
            <a:off x="17929" y="-37362"/>
            <a:ext cx="9144000" cy="5756093"/>
          </a:xfrm>
          <a:prstGeom prst="rect">
            <a:avLst/>
          </a:prstGeom>
          <a:noFill/>
          <a:ln>
            <a:noFill/>
          </a:ln>
        </p:spPr>
      </p:pic>
      <p:sp>
        <p:nvSpPr>
          <p:cNvPr id="251" name="Shape 251"/>
          <p:cNvSpPr txBox="1">
            <a:spLocks noGrp="1"/>
          </p:cNvSpPr>
          <p:nvPr>
            <p:ph type="ftr" idx="11"/>
          </p:nvPr>
        </p:nvSpPr>
        <p:spPr>
          <a:xfrm>
            <a:off x="381000" y="6071616"/>
            <a:ext cx="2203800" cy="484500"/>
          </a:xfrm>
          <a:prstGeom prst="rect">
            <a:avLst/>
          </a:prstGeom>
          <a:blipFill rotWithShape="1">
            <a:blip r:embed="rId4">
              <a:alphaModFix/>
            </a:blip>
            <a:stretch>
              <a:fillRect/>
            </a:stretch>
          </a:blip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Calibri"/>
              <a:buNone/>
            </a:pPr>
            <a:r>
              <a:rPr lang="en-US" sz="1200" b="0" i="0" u="none" strike="noStrike" cap="none" baseline="0" dirty="0">
                <a:solidFill>
                  <a:srgbClr val="888888"/>
                </a:solidFill>
                <a:latin typeface="Calibri"/>
                <a:ea typeface="Calibri"/>
                <a:cs typeface="Calibri"/>
                <a:sym typeface="Calibri"/>
              </a:rPr>
              <a:t> </a:t>
            </a:r>
          </a:p>
        </p:txBody>
      </p:sp>
      <p:sp>
        <p:nvSpPr>
          <p:cNvPr id="252" name="Shape 252"/>
          <p:cNvSpPr txBox="1">
            <a:spLocks noGrp="1"/>
          </p:cNvSpPr>
          <p:nvPr>
            <p:ph type="sldNum" idx="12"/>
          </p:nvPr>
        </p:nvSpPr>
        <p:spPr>
          <a:xfrm>
            <a:off x="6559296" y="6074282"/>
            <a:ext cx="2203800" cy="4845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17</a:t>
            </a:fld>
            <a:endParaRPr lang="en-US" dirty="0"/>
          </a:p>
        </p:txBody>
      </p:sp>
      <p:sp>
        <p:nvSpPr>
          <p:cNvPr id="5" name="Rectangle 4"/>
          <p:cNvSpPr/>
          <p:nvPr/>
        </p:nvSpPr>
        <p:spPr>
          <a:xfrm>
            <a:off x="6137312" y="5718731"/>
            <a:ext cx="2864887" cy="307777"/>
          </a:xfrm>
          <a:prstGeom prst="rect">
            <a:avLst/>
          </a:prstGeom>
        </p:spPr>
        <p:txBody>
          <a:bodyPr wrap="none">
            <a:spAutoFit/>
          </a:bodyPr>
          <a:lstStyle/>
          <a:p>
            <a:r>
              <a:rPr lang="en-US" dirty="0">
                <a:latin typeface="Calibri" panose="020F0502020204030204" pitchFamily="34" charset="0"/>
                <a:hlinkClick r:id="rId5"/>
              </a:rPr>
              <a:t>http://</a:t>
            </a:r>
            <a:r>
              <a:rPr lang="en-US" dirty="0" smtClean="0">
                <a:latin typeface="Calibri" panose="020F0502020204030204" pitchFamily="34" charset="0"/>
                <a:hlinkClick r:id="rId5"/>
              </a:rPr>
              <a:t>howtobeagreatteacher.com/</a:t>
            </a:r>
            <a:r>
              <a:rPr lang="en-US" dirty="0" smtClean="0">
                <a:latin typeface="Calibri" panose="020F0502020204030204" pitchFamily="34" charset="0"/>
              </a:rPr>
              <a:t> </a:t>
            </a:r>
            <a:endParaRPr lang="en-US" dirty="0">
              <a:latin typeface="Calibri" panose="020F0502020204030204" pitchFamily="34" charset="0"/>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Shape 257"/>
          <p:cNvPicPr preferRelativeResize="0"/>
          <p:nvPr/>
        </p:nvPicPr>
        <p:blipFill rotWithShape="1">
          <a:blip r:embed="rId3">
            <a:alphaModFix/>
          </a:blip>
          <a:srcRect l="4683" t="7103" r="3841" b="9326"/>
          <a:stretch/>
        </p:blipFill>
        <p:spPr>
          <a:xfrm>
            <a:off x="0" y="0"/>
            <a:ext cx="9144000" cy="5564843"/>
          </a:xfrm>
          <a:prstGeom prst="rect">
            <a:avLst/>
          </a:prstGeom>
          <a:noFill/>
          <a:ln>
            <a:noFill/>
          </a:ln>
        </p:spPr>
      </p:pic>
      <p:sp>
        <p:nvSpPr>
          <p:cNvPr id="258" name="Shape 258"/>
          <p:cNvSpPr txBox="1">
            <a:spLocks noGrp="1"/>
          </p:cNvSpPr>
          <p:nvPr>
            <p:ph type="ftr" idx="11"/>
          </p:nvPr>
        </p:nvSpPr>
        <p:spPr>
          <a:xfrm>
            <a:off x="381000" y="6071616"/>
            <a:ext cx="2203800" cy="484500"/>
          </a:xfrm>
          <a:prstGeom prst="rect">
            <a:avLst/>
          </a:prstGeom>
          <a:blipFill rotWithShape="1">
            <a:blip r:embed="rId4">
              <a:alphaModFix/>
            </a:blip>
            <a:stretch>
              <a:fillRect/>
            </a:stretch>
          </a:blip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Calibri"/>
              <a:buNone/>
            </a:pPr>
            <a:r>
              <a:rPr lang="en-US" sz="1200" b="0" i="0" u="none" strike="noStrike" cap="none" baseline="0" dirty="0">
                <a:solidFill>
                  <a:srgbClr val="888888"/>
                </a:solidFill>
                <a:latin typeface="Calibri"/>
                <a:ea typeface="Calibri"/>
                <a:cs typeface="Calibri"/>
                <a:sym typeface="Calibri"/>
              </a:rPr>
              <a:t> </a:t>
            </a:r>
          </a:p>
        </p:txBody>
      </p:sp>
      <p:sp>
        <p:nvSpPr>
          <p:cNvPr id="259" name="Shape 259"/>
          <p:cNvSpPr txBox="1">
            <a:spLocks noGrp="1"/>
          </p:cNvSpPr>
          <p:nvPr>
            <p:ph type="sldNum" idx="12"/>
          </p:nvPr>
        </p:nvSpPr>
        <p:spPr>
          <a:xfrm>
            <a:off x="6559296" y="6074282"/>
            <a:ext cx="2203800" cy="4845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18</a:t>
            </a:fld>
            <a:endParaRPr lang="en-US" dirty="0"/>
          </a:p>
        </p:txBody>
      </p:sp>
      <p:sp>
        <p:nvSpPr>
          <p:cNvPr id="5" name="Rectangle 4"/>
          <p:cNvSpPr/>
          <p:nvPr/>
        </p:nvSpPr>
        <p:spPr>
          <a:xfrm>
            <a:off x="6228752" y="5664341"/>
            <a:ext cx="2864887" cy="307777"/>
          </a:xfrm>
          <a:prstGeom prst="rect">
            <a:avLst/>
          </a:prstGeom>
        </p:spPr>
        <p:txBody>
          <a:bodyPr wrap="none">
            <a:spAutoFit/>
          </a:bodyPr>
          <a:lstStyle/>
          <a:p>
            <a:r>
              <a:rPr lang="en-US" dirty="0">
                <a:latin typeface="Calibri" panose="020F0502020204030204" pitchFamily="34" charset="0"/>
                <a:hlinkClick r:id="rId5"/>
              </a:rPr>
              <a:t>http://</a:t>
            </a:r>
            <a:r>
              <a:rPr lang="en-US" dirty="0" smtClean="0">
                <a:latin typeface="Calibri" panose="020F0502020204030204" pitchFamily="34" charset="0"/>
                <a:hlinkClick r:id="rId5"/>
              </a:rPr>
              <a:t>howtobeagreatteacher.com/</a:t>
            </a:r>
            <a:r>
              <a:rPr lang="en-US" dirty="0" smtClean="0">
                <a:latin typeface="Calibri" panose="020F0502020204030204" pitchFamily="34" charset="0"/>
              </a:rPr>
              <a:t> </a:t>
            </a:r>
            <a:endParaRPr lang="en-US" dirty="0">
              <a:latin typeface="Calibri" panose="020F0502020204030204" pitchFamily="34" charset="0"/>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Shape 264"/>
          <p:cNvPicPr preferRelativeResize="0"/>
          <p:nvPr/>
        </p:nvPicPr>
        <p:blipFill rotWithShape="1">
          <a:blip r:embed="rId3">
            <a:alphaModFix/>
          </a:blip>
          <a:srcRect l="4443" t="6700" r="3560" b="10167"/>
          <a:stretch/>
        </p:blipFill>
        <p:spPr>
          <a:xfrm>
            <a:off x="75" y="-1"/>
            <a:ext cx="9144000" cy="5664342"/>
          </a:xfrm>
          <a:prstGeom prst="rect">
            <a:avLst/>
          </a:prstGeom>
          <a:noFill/>
          <a:ln>
            <a:noFill/>
          </a:ln>
        </p:spPr>
      </p:pic>
      <p:sp>
        <p:nvSpPr>
          <p:cNvPr id="265" name="Shape 265"/>
          <p:cNvSpPr txBox="1">
            <a:spLocks noGrp="1"/>
          </p:cNvSpPr>
          <p:nvPr>
            <p:ph type="ftr" idx="11"/>
          </p:nvPr>
        </p:nvSpPr>
        <p:spPr>
          <a:xfrm>
            <a:off x="381000" y="6071616"/>
            <a:ext cx="2203800" cy="484500"/>
          </a:xfrm>
          <a:prstGeom prst="rect">
            <a:avLst/>
          </a:prstGeom>
          <a:blipFill rotWithShape="1">
            <a:blip r:embed="rId4">
              <a:alphaModFix/>
            </a:blip>
            <a:stretch>
              <a:fillRect/>
            </a:stretch>
          </a:blip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Calibri"/>
              <a:buNone/>
            </a:pPr>
            <a:r>
              <a:rPr lang="en-US" sz="1200" b="0" i="0" u="none" strike="noStrike" cap="none" baseline="0" dirty="0">
                <a:solidFill>
                  <a:srgbClr val="888888"/>
                </a:solidFill>
                <a:latin typeface="Calibri"/>
                <a:ea typeface="Calibri"/>
                <a:cs typeface="Calibri"/>
                <a:sym typeface="Calibri"/>
              </a:rPr>
              <a:t> </a:t>
            </a:r>
          </a:p>
        </p:txBody>
      </p:sp>
      <p:sp>
        <p:nvSpPr>
          <p:cNvPr id="266" name="Shape 266"/>
          <p:cNvSpPr txBox="1">
            <a:spLocks noGrp="1"/>
          </p:cNvSpPr>
          <p:nvPr>
            <p:ph type="sldNum" idx="12"/>
          </p:nvPr>
        </p:nvSpPr>
        <p:spPr>
          <a:xfrm>
            <a:off x="6559296" y="6074282"/>
            <a:ext cx="2203800" cy="4845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19</a:t>
            </a:fld>
            <a:endParaRPr lang="en-US" dirty="0"/>
          </a:p>
        </p:txBody>
      </p:sp>
      <p:sp>
        <p:nvSpPr>
          <p:cNvPr id="5" name="Rectangle 4"/>
          <p:cNvSpPr/>
          <p:nvPr/>
        </p:nvSpPr>
        <p:spPr>
          <a:xfrm>
            <a:off x="6228752" y="5664341"/>
            <a:ext cx="2864887" cy="307777"/>
          </a:xfrm>
          <a:prstGeom prst="rect">
            <a:avLst/>
          </a:prstGeom>
        </p:spPr>
        <p:txBody>
          <a:bodyPr wrap="none">
            <a:spAutoFit/>
          </a:bodyPr>
          <a:lstStyle/>
          <a:p>
            <a:r>
              <a:rPr lang="en-US" dirty="0">
                <a:latin typeface="Calibri" panose="020F0502020204030204" pitchFamily="34" charset="0"/>
                <a:hlinkClick r:id="rId5"/>
              </a:rPr>
              <a:t>http://</a:t>
            </a:r>
            <a:r>
              <a:rPr lang="en-US" dirty="0" smtClean="0">
                <a:latin typeface="Calibri" panose="020F0502020204030204" pitchFamily="34" charset="0"/>
                <a:hlinkClick r:id="rId5"/>
              </a:rPr>
              <a:t>howtobeagreatteacher.com/</a:t>
            </a:r>
            <a:r>
              <a:rPr lang="en-US" dirty="0" smtClean="0">
                <a:latin typeface="Calibri" panose="020F0502020204030204" pitchFamily="34" charset="0"/>
              </a:rPr>
              <a:t> </a:t>
            </a:r>
            <a:endParaRPr lang="en-US" dirty="0">
              <a:latin typeface="Calibri" panose="020F0502020204030204" pitchFamily="34" charset="0"/>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381000" y="230207"/>
            <a:ext cx="6264000" cy="1758900"/>
          </a:xfrm>
          <a:prstGeom prst="rect">
            <a:avLst/>
          </a:prstGeom>
          <a:noFill/>
          <a:ln>
            <a:noFill/>
          </a:ln>
        </p:spPr>
        <p:txBody>
          <a:bodyPr lIns="0" tIns="0" rIns="0" bIns="0" anchor="t" anchorCtr="0">
            <a:noAutofit/>
          </a:bodyPr>
          <a:lstStyle/>
          <a:p>
            <a:pPr marL="0" marR="0" lvl="0" indent="0" defTabSz="914363">
              <a:spcBef>
                <a:spcPct val="0"/>
              </a:spcBef>
              <a:buClr>
                <a:srgbClr val="2E59B0"/>
              </a:buClr>
              <a:buSzPct val="25000"/>
            </a:pPr>
            <a:r>
              <a:rPr lang="en-US" sz="4000" kern="1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Calibri" panose="020F0502020204030204" pitchFamily="34" charset="0"/>
                <a:ea typeface="+mn-ea"/>
                <a:cs typeface="Arial" charset="0"/>
                <a:sym typeface="Calibri"/>
              </a:rPr>
              <a:t>Think-Pair-Share: Your </a:t>
            </a:r>
            <a:r>
              <a:rPr lang="en-US" sz="40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Calibri" panose="020F0502020204030204" pitchFamily="34" charset="0"/>
                <a:ea typeface="+mn-ea"/>
                <a:cs typeface="Arial" charset="0"/>
                <a:sym typeface="Calibri"/>
              </a:rPr>
              <a:t>Learning  and Applications  from </a:t>
            </a:r>
            <a:r>
              <a:rPr lang="en-US" sz="4000" kern="1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Calibri" panose="020F0502020204030204" pitchFamily="34" charset="0"/>
                <a:ea typeface="+mn-ea"/>
                <a:cs typeface="Arial" charset="0"/>
                <a:sym typeface="Calibri"/>
              </a:rPr>
              <a:t>Modules 1 and 2</a:t>
            </a:r>
            <a:endParaRPr lang="en-US" sz="40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Calibri" panose="020F0502020204030204" pitchFamily="34" charset="0"/>
              <a:ea typeface="+mn-ea"/>
              <a:cs typeface="Arial" charset="0"/>
              <a:sym typeface="Calibri"/>
            </a:endParaRPr>
          </a:p>
        </p:txBody>
      </p:sp>
      <p:sp>
        <p:nvSpPr>
          <p:cNvPr id="167" name="Shape 167"/>
          <p:cNvSpPr txBox="1">
            <a:spLocks noGrp="1"/>
          </p:cNvSpPr>
          <p:nvPr>
            <p:ph type="ftr" idx="11"/>
          </p:nvPr>
        </p:nvSpPr>
        <p:spPr>
          <a:xfrm>
            <a:off x="381000" y="6071616"/>
            <a:ext cx="2203703" cy="484631"/>
          </a:xfrm>
          <a:prstGeom prst="rect">
            <a:avLst/>
          </a:prstGeom>
          <a:blipFill rotWithShape="1">
            <a:blip r:embed="rId3">
              <a:alphaModFix/>
            </a:blip>
            <a:stretch>
              <a:fillRect/>
            </a:stretch>
          </a:blipFill>
          <a:ln>
            <a:noFill/>
          </a:ln>
        </p:spPr>
        <p:txBody>
          <a:bodyPr lIns="91425" tIns="45700" rIns="91425" bIns="45700" anchor="ctr" anchorCtr="0">
            <a:noAutofit/>
          </a:bodyPr>
          <a:lstStyle/>
          <a:p>
            <a:pPr>
              <a:buSzPct val="25000"/>
            </a:pPr>
            <a:r>
              <a:rPr lang="en-US" sz="1200" dirty="0">
                <a:solidFill>
                  <a:srgbClr val="888888"/>
                </a:solidFill>
                <a:latin typeface="Calibri"/>
                <a:ea typeface="Calibri"/>
                <a:cs typeface="Calibri"/>
                <a:sym typeface="Calibri"/>
              </a:rPr>
              <a:t> </a:t>
            </a:r>
          </a:p>
        </p:txBody>
      </p:sp>
      <p:sp>
        <p:nvSpPr>
          <p:cNvPr id="168" name="Shape 168"/>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p>
            <a:pPr>
              <a:buClr>
                <a:srgbClr val="000000"/>
              </a:buClr>
              <a:buSzPct val="25000"/>
              <a:buFont typeface="Arial"/>
              <a:buNone/>
            </a:pPr>
            <a:fld id="{00000000-1234-1234-1234-123412341234}" type="slidenum">
              <a:rPr lang="en-US">
                <a:solidFill>
                  <a:srgbClr val="FFFFFF"/>
                </a:solidFill>
              </a:rPr>
              <a:pPr>
                <a:buClr>
                  <a:srgbClr val="000000"/>
                </a:buClr>
                <a:buSzPct val="25000"/>
                <a:buFont typeface="Arial"/>
                <a:buNone/>
              </a:pPr>
              <a:t>2</a:t>
            </a:fld>
            <a:endParaRPr lang="en-US" dirty="0">
              <a:solidFill>
                <a:srgbClr val="FFFFFF"/>
              </a:solidFill>
            </a:endParaRPr>
          </a:p>
        </p:txBody>
      </p:sp>
      <p:pic>
        <p:nvPicPr>
          <p:cNvPr id="169" name="Shape 169"/>
          <p:cNvPicPr preferRelativeResize="0"/>
          <p:nvPr/>
        </p:nvPicPr>
        <p:blipFill rotWithShape="1">
          <a:blip r:embed="rId4">
            <a:alphaModFix/>
          </a:blip>
          <a:srcRect/>
          <a:stretch/>
        </p:blipFill>
        <p:spPr>
          <a:xfrm rot="-1186225">
            <a:off x="304291" y="2623281"/>
            <a:ext cx="1318838" cy="2029020"/>
          </a:xfrm>
          <a:prstGeom prst="rect">
            <a:avLst/>
          </a:prstGeom>
          <a:noFill/>
          <a:ln>
            <a:noFill/>
          </a:ln>
        </p:spPr>
      </p:pic>
      <p:pic>
        <p:nvPicPr>
          <p:cNvPr id="170" name="Shape 170"/>
          <p:cNvPicPr preferRelativeResize="0"/>
          <p:nvPr/>
        </p:nvPicPr>
        <p:blipFill rotWithShape="1">
          <a:blip r:embed="rId5">
            <a:alphaModFix/>
          </a:blip>
          <a:srcRect/>
          <a:stretch/>
        </p:blipFill>
        <p:spPr>
          <a:xfrm>
            <a:off x="6372210" y="2326124"/>
            <a:ext cx="2341800" cy="1759000"/>
          </a:xfrm>
          <a:prstGeom prst="rect">
            <a:avLst/>
          </a:prstGeom>
          <a:noFill/>
          <a:ln>
            <a:noFill/>
          </a:ln>
        </p:spPr>
      </p:pic>
      <p:pic>
        <p:nvPicPr>
          <p:cNvPr id="171" name="Shape 171"/>
          <p:cNvPicPr preferRelativeResize="0"/>
          <p:nvPr/>
        </p:nvPicPr>
        <p:blipFill rotWithShape="1">
          <a:blip r:embed="rId6">
            <a:alphaModFix/>
          </a:blip>
          <a:srcRect/>
          <a:stretch/>
        </p:blipFill>
        <p:spPr>
          <a:xfrm>
            <a:off x="1678161" y="1902281"/>
            <a:ext cx="4093869" cy="3393892"/>
          </a:xfrm>
          <a:prstGeom prst="rect">
            <a:avLst/>
          </a:prstGeom>
          <a:noFill/>
          <a:ln>
            <a:noFill/>
          </a:ln>
        </p:spPr>
      </p:pic>
      <p:sp>
        <p:nvSpPr>
          <p:cNvPr id="172" name="Shape 172"/>
          <p:cNvSpPr/>
          <p:nvPr/>
        </p:nvSpPr>
        <p:spPr>
          <a:xfrm rot="-1589566">
            <a:off x="6246467" y="4386198"/>
            <a:ext cx="2233431" cy="1200366"/>
          </a:xfrm>
          <a:prstGeom prst="rect">
            <a:avLst/>
          </a:prstGeom>
          <a:solidFill>
            <a:srgbClr val="69448A"/>
          </a:solidFill>
          <a:ln w="25400" cap="flat">
            <a:solidFill>
              <a:schemeClr val="accent1"/>
            </a:solidFill>
            <a:prstDash val="solid"/>
            <a:round/>
            <a:headEnd type="none" w="med" len="med"/>
            <a:tailEnd type="none" w="med" len="med"/>
          </a:ln>
        </p:spPr>
        <p:txBody>
          <a:bodyPr lIns="91425" tIns="45700" rIns="91425" bIns="45700" anchor="t" anchorCtr="0">
            <a:noAutofit/>
          </a:bodyPr>
          <a:lstStyle/>
          <a:p>
            <a:pPr algn="ctr">
              <a:buSzPct val="25000"/>
            </a:pPr>
            <a:r>
              <a:rPr lang="en-US" sz="3600" b="1" dirty="0">
                <a:solidFill>
                  <a:srgbClr val="CBE0FF"/>
                </a:solidFill>
                <a:latin typeface="Calibri"/>
                <a:ea typeface="Calibri"/>
                <a:cs typeface="Calibri"/>
                <a:sym typeface="Calibri"/>
              </a:rPr>
              <a:t>Beowulf</a:t>
            </a:r>
          </a:p>
          <a:p>
            <a:pPr algn="ctr">
              <a:buSzPct val="25000"/>
            </a:pPr>
            <a:r>
              <a:rPr lang="en-US" sz="3600" b="1" dirty="0" smtClean="0">
                <a:solidFill>
                  <a:srgbClr val="CBE0FF"/>
                </a:solidFill>
                <a:latin typeface="Calibri"/>
                <a:ea typeface="Calibri"/>
                <a:cs typeface="Calibri"/>
                <a:sym typeface="Calibri"/>
              </a:rPr>
              <a:t>ima</a:t>
            </a:r>
            <a:r>
              <a:rPr lang="en-US" sz="3600" dirty="0" smtClean="0">
                <a:solidFill>
                  <a:srgbClr val="CBE0FF"/>
                </a:solidFill>
                <a:latin typeface="Calibri"/>
                <a:ea typeface="Calibri"/>
                <a:cs typeface="Calibri"/>
                <a:sym typeface="Calibri"/>
              </a:rPr>
              <a:t>g</a:t>
            </a:r>
            <a:r>
              <a:rPr lang="en-US" sz="3600" b="1" dirty="0" smtClean="0">
                <a:solidFill>
                  <a:srgbClr val="CBE0FF"/>
                </a:solidFill>
                <a:latin typeface="Calibri"/>
                <a:ea typeface="Calibri"/>
                <a:cs typeface="Calibri"/>
                <a:sym typeface="Calibri"/>
              </a:rPr>
              <a:t>ery</a:t>
            </a:r>
            <a:endParaRPr lang="en-US" sz="3600" b="1" dirty="0">
              <a:solidFill>
                <a:srgbClr val="CBE0FF"/>
              </a:solidFill>
              <a:latin typeface="Calibri"/>
              <a:ea typeface="Calibri"/>
              <a:cs typeface="Calibri"/>
              <a:sym typeface="Calibri"/>
            </a:endParaRPr>
          </a:p>
        </p:txBody>
      </p:sp>
      <p:pic>
        <p:nvPicPr>
          <p:cNvPr id="173" name="Shape 173"/>
          <p:cNvPicPr preferRelativeResize="0"/>
          <p:nvPr/>
        </p:nvPicPr>
        <p:blipFill rotWithShape="1">
          <a:blip r:embed="rId7">
            <a:alphaModFix/>
          </a:blip>
          <a:srcRect/>
          <a:stretch/>
        </p:blipFill>
        <p:spPr>
          <a:xfrm rot="740303">
            <a:off x="7183060" y="616941"/>
            <a:ext cx="1507826" cy="1687771"/>
          </a:xfrm>
          <a:prstGeom prst="rect">
            <a:avLst/>
          </a:prstGeom>
          <a:noFill/>
          <a:ln>
            <a:noFill/>
          </a:ln>
        </p:spPr>
      </p:pic>
    </p:spTree>
    <p:extLst>
      <p:ext uri="{BB962C8B-B14F-4D97-AF65-F5344CB8AC3E}">
        <p14:creationId xmlns:p14="http://schemas.microsoft.com/office/powerpoint/2010/main" val="428416436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Shape 271"/>
          <p:cNvPicPr preferRelativeResize="0"/>
          <p:nvPr/>
        </p:nvPicPr>
        <p:blipFill rotWithShape="1">
          <a:blip r:embed="rId3">
            <a:alphaModFix/>
          </a:blip>
          <a:srcRect l="4454" t="7195" r="4271" b="9429"/>
          <a:stretch/>
        </p:blipFill>
        <p:spPr>
          <a:xfrm>
            <a:off x="0" y="-1"/>
            <a:ext cx="9144000" cy="5664342"/>
          </a:xfrm>
          <a:prstGeom prst="rect">
            <a:avLst/>
          </a:prstGeom>
          <a:noFill/>
          <a:ln>
            <a:noFill/>
          </a:ln>
        </p:spPr>
      </p:pic>
      <p:sp>
        <p:nvSpPr>
          <p:cNvPr id="272" name="Shape 272"/>
          <p:cNvSpPr txBox="1">
            <a:spLocks noGrp="1"/>
          </p:cNvSpPr>
          <p:nvPr>
            <p:ph type="ftr" idx="11"/>
          </p:nvPr>
        </p:nvSpPr>
        <p:spPr>
          <a:xfrm>
            <a:off x="381000" y="6071616"/>
            <a:ext cx="2203800" cy="484500"/>
          </a:xfrm>
          <a:prstGeom prst="rect">
            <a:avLst/>
          </a:prstGeom>
          <a:blipFill rotWithShape="1">
            <a:blip r:embed="rId4">
              <a:alphaModFix/>
            </a:blip>
            <a:stretch>
              <a:fillRect/>
            </a:stretch>
          </a:blip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Calibri"/>
              <a:buNone/>
            </a:pPr>
            <a:r>
              <a:rPr lang="en-US" sz="1200" b="0" i="0" u="none" strike="noStrike" cap="none" baseline="0" dirty="0">
                <a:solidFill>
                  <a:srgbClr val="888888"/>
                </a:solidFill>
                <a:latin typeface="Calibri"/>
                <a:ea typeface="Calibri"/>
                <a:cs typeface="Calibri"/>
                <a:sym typeface="Calibri"/>
              </a:rPr>
              <a:t> </a:t>
            </a:r>
          </a:p>
        </p:txBody>
      </p:sp>
      <p:sp>
        <p:nvSpPr>
          <p:cNvPr id="273" name="Shape 273"/>
          <p:cNvSpPr txBox="1">
            <a:spLocks noGrp="1"/>
          </p:cNvSpPr>
          <p:nvPr>
            <p:ph type="sldNum" idx="12"/>
          </p:nvPr>
        </p:nvSpPr>
        <p:spPr>
          <a:xfrm>
            <a:off x="6559296" y="6074282"/>
            <a:ext cx="2203800" cy="4845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20</a:t>
            </a:fld>
            <a:endParaRPr lang="en-US" dirty="0"/>
          </a:p>
        </p:txBody>
      </p:sp>
      <p:sp>
        <p:nvSpPr>
          <p:cNvPr id="5" name="Rectangle 4"/>
          <p:cNvSpPr/>
          <p:nvPr/>
        </p:nvSpPr>
        <p:spPr>
          <a:xfrm>
            <a:off x="6228752" y="5664341"/>
            <a:ext cx="2864887" cy="307777"/>
          </a:xfrm>
          <a:prstGeom prst="rect">
            <a:avLst/>
          </a:prstGeom>
        </p:spPr>
        <p:txBody>
          <a:bodyPr wrap="none">
            <a:spAutoFit/>
          </a:bodyPr>
          <a:lstStyle/>
          <a:p>
            <a:r>
              <a:rPr lang="en-US" dirty="0">
                <a:latin typeface="Calibri" panose="020F0502020204030204" pitchFamily="34" charset="0"/>
                <a:hlinkClick r:id="rId5"/>
              </a:rPr>
              <a:t>http://</a:t>
            </a:r>
            <a:r>
              <a:rPr lang="en-US" dirty="0" smtClean="0">
                <a:latin typeface="Calibri" panose="020F0502020204030204" pitchFamily="34" charset="0"/>
                <a:hlinkClick r:id="rId5"/>
              </a:rPr>
              <a:t>howtobeagreatteacher.com/</a:t>
            </a:r>
            <a:r>
              <a:rPr lang="en-US" dirty="0" smtClean="0">
                <a:latin typeface="Calibri" panose="020F0502020204030204" pitchFamily="34" charset="0"/>
              </a:rPr>
              <a:t> </a:t>
            </a:r>
            <a:endParaRPr lang="en-US" dirty="0">
              <a:latin typeface="Calibri" panose="020F0502020204030204" pitchFamily="34" charset="0"/>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Shape 278"/>
          <p:cNvPicPr preferRelativeResize="0"/>
          <p:nvPr/>
        </p:nvPicPr>
        <p:blipFill rotWithShape="1">
          <a:blip r:embed="rId3">
            <a:alphaModFix/>
          </a:blip>
          <a:srcRect l="4570" t="7483" r="4379" b="9093"/>
          <a:stretch/>
        </p:blipFill>
        <p:spPr>
          <a:xfrm>
            <a:off x="150" y="-364"/>
            <a:ext cx="9144000" cy="5634257"/>
          </a:xfrm>
          <a:prstGeom prst="rect">
            <a:avLst/>
          </a:prstGeom>
          <a:noFill/>
          <a:ln>
            <a:noFill/>
          </a:ln>
        </p:spPr>
      </p:pic>
      <p:sp>
        <p:nvSpPr>
          <p:cNvPr id="279" name="Shape 279"/>
          <p:cNvSpPr txBox="1">
            <a:spLocks noGrp="1"/>
          </p:cNvSpPr>
          <p:nvPr>
            <p:ph type="ftr" idx="11"/>
          </p:nvPr>
        </p:nvSpPr>
        <p:spPr>
          <a:xfrm>
            <a:off x="381000" y="6071616"/>
            <a:ext cx="2203800" cy="484500"/>
          </a:xfrm>
          <a:prstGeom prst="rect">
            <a:avLst/>
          </a:prstGeom>
          <a:blipFill rotWithShape="1">
            <a:blip r:embed="rId4">
              <a:alphaModFix/>
            </a:blip>
            <a:stretch>
              <a:fillRect/>
            </a:stretch>
          </a:blip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Calibri"/>
              <a:buNone/>
            </a:pPr>
            <a:r>
              <a:rPr lang="en-US" sz="1200" b="0" i="0" u="none" strike="noStrike" cap="none" baseline="0" dirty="0">
                <a:solidFill>
                  <a:srgbClr val="888888"/>
                </a:solidFill>
                <a:latin typeface="Calibri"/>
                <a:ea typeface="Calibri"/>
                <a:cs typeface="Calibri"/>
                <a:sym typeface="Calibri"/>
              </a:rPr>
              <a:t> </a:t>
            </a:r>
          </a:p>
        </p:txBody>
      </p:sp>
      <p:sp>
        <p:nvSpPr>
          <p:cNvPr id="280" name="Shape 280"/>
          <p:cNvSpPr txBox="1">
            <a:spLocks noGrp="1"/>
          </p:cNvSpPr>
          <p:nvPr>
            <p:ph type="sldNum" idx="12"/>
          </p:nvPr>
        </p:nvSpPr>
        <p:spPr>
          <a:xfrm>
            <a:off x="6559296" y="6074282"/>
            <a:ext cx="2203800" cy="4845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21</a:t>
            </a:fld>
            <a:endParaRPr lang="en-US" dirty="0"/>
          </a:p>
        </p:txBody>
      </p:sp>
      <p:sp>
        <p:nvSpPr>
          <p:cNvPr id="5" name="Rectangle 4"/>
          <p:cNvSpPr/>
          <p:nvPr/>
        </p:nvSpPr>
        <p:spPr>
          <a:xfrm>
            <a:off x="6228752" y="5700199"/>
            <a:ext cx="2864887" cy="307777"/>
          </a:xfrm>
          <a:prstGeom prst="rect">
            <a:avLst/>
          </a:prstGeom>
        </p:spPr>
        <p:txBody>
          <a:bodyPr wrap="none">
            <a:spAutoFit/>
          </a:bodyPr>
          <a:lstStyle/>
          <a:p>
            <a:r>
              <a:rPr lang="en-US" dirty="0">
                <a:latin typeface="Calibri" panose="020F0502020204030204" pitchFamily="34" charset="0"/>
                <a:hlinkClick r:id="rId5"/>
              </a:rPr>
              <a:t>http://</a:t>
            </a:r>
            <a:r>
              <a:rPr lang="en-US" dirty="0" smtClean="0">
                <a:latin typeface="Calibri" panose="020F0502020204030204" pitchFamily="34" charset="0"/>
                <a:hlinkClick r:id="rId5"/>
              </a:rPr>
              <a:t>howtobeagreatteacher.com/</a:t>
            </a:r>
            <a:r>
              <a:rPr lang="en-US" dirty="0" smtClean="0">
                <a:latin typeface="Calibri" panose="020F0502020204030204" pitchFamily="34" charset="0"/>
              </a:rPr>
              <a:t> </a:t>
            </a:r>
            <a:endParaRPr lang="en-US" dirty="0">
              <a:latin typeface="Calibri" panose="020F0502020204030204" pitchFamily="34" charset="0"/>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Shape 285"/>
          <p:cNvPicPr preferRelativeResize="0"/>
          <p:nvPr/>
        </p:nvPicPr>
        <p:blipFill rotWithShape="1">
          <a:blip r:embed="rId3">
            <a:alphaModFix/>
          </a:blip>
          <a:srcRect l="4196" t="6952" r="4186" b="9679"/>
          <a:stretch/>
        </p:blipFill>
        <p:spPr>
          <a:xfrm>
            <a:off x="3426" y="34504"/>
            <a:ext cx="9144000" cy="5629837"/>
          </a:xfrm>
          <a:prstGeom prst="rect">
            <a:avLst/>
          </a:prstGeom>
          <a:noFill/>
          <a:ln>
            <a:noFill/>
          </a:ln>
        </p:spPr>
      </p:pic>
      <p:sp>
        <p:nvSpPr>
          <p:cNvPr id="286" name="Shape 286"/>
          <p:cNvSpPr txBox="1">
            <a:spLocks noGrp="1"/>
          </p:cNvSpPr>
          <p:nvPr>
            <p:ph type="ftr" idx="11"/>
          </p:nvPr>
        </p:nvSpPr>
        <p:spPr>
          <a:xfrm>
            <a:off x="381000" y="6071616"/>
            <a:ext cx="2203800" cy="484500"/>
          </a:xfrm>
          <a:prstGeom prst="rect">
            <a:avLst/>
          </a:prstGeom>
          <a:blipFill rotWithShape="1">
            <a:blip r:embed="rId4">
              <a:alphaModFix/>
            </a:blip>
            <a:stretch>
              <a:fillRect/>
            </a:stretch>
          </a:blip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Calibri"/>
              <a:buNone/>
            </a:pPr>
            <a:r>
              <a:rPr lang="en-US" sz="1200" b="0" i="0" u="none" strike="noStrike" cap="none" baseline="0" dirty="0">
                <a:solidFill>
                  <a:srgbClr val="888888"/>
                </a:solidFill>
                <a:latin typeface="Calibri"/>
                <a:ea typeface="Calibri"/>
                <a:cs typeface="Calibri"/>
                <a:sym typeface="Calibri"/>
              </a:rPr>
              <a:t> </a:t>
            </a:r>
          </a:p>
        </p:txBody>
      </p:sp>
      <p:sp>
        <p:nvSpPr>
          <p:cNvPr id="287" name="Shape 287"/>
          <p:cNvSpPr txBox="1">
            <a:spLocks noGrp="1"/>
          </p:cNvSpPr>
          <p:nvPr>
            <p:ph type="sldNum" idx="12"/>
          </p:nvPr>
        </p:nvSpPr>
        <p:spPr>
          <a:xfrm>
            <a:off x="6559296" y="6074282"/>
            <a:ext cx="2203800" cy="484500"/>
          </a:xfrm>
          <a:prstGeom prst="rect">
            <a:avLst/>
          </a:prstGeom>
        </p:spPr>
        <p:txBody>
          <a:bodyPr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22</a:t>
            </a:fld>
            <a:endParaRPr lang="en-US" dirty="0"/>
          </a:p>
        </p:txBody>
      </p:sp>
      <p:sp>
        <p:nvSpPr>
          <p:cNvPr id="5" name="Rectangle 4"/>
          <p:cNvSpPr/>
          <p:nvPr/>
        </p:nvSpPr>
        <p:spPr>
          <a:xfrm>
            <a:off x="6228752" y="5664341"/>
            <a:ext cx="2864887" cy="307777"/>
          </a:xfrm>
          <a:prstGeom prst="rect">
            <a:avLst/>
          </a:prstGeom>
        </p:spPr>
        <p:txBody>
          <a:bodyPr wrap="none">
            <a:spAutoFit/>
          </a:bodyPr>
          <a:lstStyle/>
          <a:p>
            <a:r>
              <a:rPr lang="en-US" dirty="0">
                <a:latin typeface="Calibri" panose="020F0502020204030204" pitchFamily="34" charset="0"/>
                <a:hlinkClick r:id="rId5"/>
              </a:rPr>
              <a:t>http://</a:t>
            </a:r>
            <a:r>
              <a:rPr lang="en-US" dirty="0" smtClean="0">
                <a:latin typeface="Calibri" panose="020F0502020204030204" pitchFamily="34" charset="0"/>
                <a:hlinkClick r:id="rId5"/>
              </a:rPr>
              <a:t>howtobeagreatteacher.com/</a:t>
            </a:r>
            <a:r>
              <a:rPr lang="en-US" dirty="0" smtClean="0">
                <a:latin typeface="Calibri" panose="020F0502020204030204" pitchFamily="34" charset="0"/>
              </a:rPr>
              <a:t> </a:t>
            </a:r>
            <a:endParaRPr lang="en-US" dirty="0">
              <a:latin typeface="Calibri" panose="020F0502020204030204" pitchFamily="34" charset="0"/>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381000" y="230187"/>
            <a:ext cx="8381999" cy="1049999"/>
          </a:xfrm>
          <a:prstGeom prst="rect">
            <a:avLst/>
          </a:prstGeom>
          <a:noFill/>
          <a:ln>
            <a:noFill/>
          </a:ln>
        </p:spPr>
        <p:txBody>
          <a:bodyPr lIns="0" tIns="0" rIns="0" bIns="0" anchor="t" anchorCtr="0">
            <a:noAutofit/>
          </a:bodyPr>
          <a:lstStyle/>
          <a:p>
            <a:pPr marL="0" marR="0" lvl="0" indent="0" rtl="0">
              <a:lnSpc>
                <a:spcPct val="90000"/>
              </a:lnSpc>
              <a:spcBef>
                <a:spcPts val="0"/>
              </a:spcBef>
              <a:buClr>
                <a:srgbClr val="2E59B0"/>
              </a:buClr>
              <a:buSzPct val="25000"/>
              <a:buFont typeface="Calibri"/>
              <a:buNone/>
            </a:pPr>
            <a:r>
              <a:rPr lang="en-US" sz="3800" dirty="0">
                <a:solidFill>
                  <a:schemeClr val="tx1"/>
                </a:solidFill>
                <a:effectLst>
                  <a:outerShdw blurRad="38100" dist="38100" dir="2700000" algn="tl">
                    <a:srgbClr val="000000">
                      <a:alpha val="43137"/>
                    </a:srgbClr>
                  </a:outerShdw>
                </a:effectLst>
                <a:latin typeface="Calibri"/>
                <a:ea typeface="Calibri"/>
                <a:cs typeface="Calibri"/>
                <a:sym typeface="Calibri"/>
              </a:rPr>
              <a:t>Activity </a:t>
            </a:r>
            <a:r>
              <a:rPr lang="en-US" sz="3800" dirty="0" smtClean="0">
                <a:solidFill>
                  <a:schemeClr val="tx1"/>
                </a:solidFill>
                <a:effectLst>
                  <a:outerShdw blurRad="38100" dist="38100" dir="2700000" algn="tl">
                    <a:srgbClr val="000000">
                      <a:alpha val="43137"/>
                    </a:srgbClr>
                  </a:outerShdw>
                </a:effectLst>
                <a:latin typeface="Calibri"/>
                <a:ea typeface="Calibri"/>
                <a:cs typeface="Calibri"/>
                <a:sym typeface="Calibri"/>
              </a:rPr>
              <a:t>2: The Core Shifts in Mathematics</a:t>
            </a:r>
            <a:endParaRPr lang="en-US" sz="3800" dirty="0">
              <a:solidFill>
                <a:schemeClr val="tx1"/>
              </a:solidFill>
              <a:effectLst>
                <a:outerShdw blurRad="38100" dist="38100" dir="2700000" algn="tl">
                  <a:srgbClr val="000000">
                    <a:alpha val="43137"/>
                  </a:srgbClr>
                </a:outerShdw>
              </a:effectLst>
              <a:latin typeface="Calibri"/>
              <a:ea typeface="Calibri"/>
              <a:cs typeface="Calibri"/>
              <a:sym typeface="Calibri"/>
            </a:endParaRPr>
          </a:p>
        </p:txBody>
      </p:sp>
      <p:sp>
        <p:nvSpPr>
          <p:cNvPr id="293" name="Shape 293"/>
          <p:cNvSpPr txBox="1">
            <a:spLocks noGrp="1"/>
          </p:cNvSpPr>
          <p:nvPr>
            <p:ph type="ftr" idx="11"/>
          </p:nvPr>
        </p:nvSpPr>
        <p:spPr>
          <a:xfrm>
            <a:off x="381000" y="6071616"/>
            <a:ext cx="2203800" cy="484500"/>
          </a:xfrm>
          <a:prstGeom prst="rect">
            <a:avLst/>
          </a:prstGeom>
          <a:blipFill rotWithShape="1">
            <a:blip r:embed="rId3">
              <a:alphaModFix/>
            </a:blip>
            <a:stretch>
              <a:fillRect/>
            </a:stretch>
          </a:blip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 </a:t>
            </a:r>
          </a:p>
        </p:txBody>
      </p:sp>
      <p:sp>
        <p:nvSpPr>
          <p:cNvPr id="294" name="Shape 294"/>
          <p:cNvSpPr txBox="1">
            <a:spLocks noGrp="1"/>
          </p:cNvSpPr>
          <p:nvPr>
            <p:ph type="sldNum" idx="12"/>
          </p:nvPr>
        </p:nvSpPr>
        <p:spPr>
          <a:xfrm>
            <a:off x="6559296" y="6074282"/>
            <a:ext cx="2203800" cy="484500"/>
          </a:xfrm>
          <a:prstGeom prst="rect">
            <a:avLst/>
          </a:prstGeom>
          <a:noFill/>
          <a:ln>
            <a:noFill/>
          </a:ln>
        </p:spPr>
        <p:txBody>
          <a:bodyPr lIns="91425" tIns="45700" rIns="91425" bIns="45700" anchor="ctr" anchorCtr="0">
            <a:noAutofit/>
          </a:bodyPr>
          <a:lstStyle/>
          <a:p>
            <a:pPr lvl="0" rtl="0">
              <a:spcBef>
                <a:spcPts val="0"/>
              </a:spcBef>
              <a:buNone/>
            </a:pPr>
            <a:fld id="{00000000-1234-1234-1234-123412341234}" type="slidenum">
              <a:rPr lang="en-US"/>
              <a:t>23</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451404993"/>
              </p:ext>
            </p:extLst>
          </p:nvPr>
        </p:nvGraphicFramePr>
        <p:xfrm>
          <a:off x="530942" y="1007969"/>
          <a:ext cx="7907594" cy="4312812"/>
        </p:xfrm>
        <a:graphic>
          <a:graphicData uri="http://schemas.openxmlformats.org/drawingml/2006/table">
            <a:tbl>
              <a:tblPr firstRow="1" bandRow="1">
                <a:tableStyleId>{1E171933-4619-4E11-9A3F-F7608DF75F80}</a:tableStyleId>
              </a:tblPr>
              <a:tblGrid>
                <a:gridCol w="7907594"/>
              </a:tblGrid>
              <a:tr h="426821">
                <a:tc>
                  <a:txBody>
                    <a:bodyPr/>
                    <a:lstStyle/>
                    <a:p>
                      <a:r>
                        <a:rPr lang="en-US" sz="2400" dirty="0" smtClean="0">
                          <a:latin typeface="Calibri" panose="020F0502020204030204" pitchFamily="34" charset="0"/>
                        </a:rPr>
                        <a:t>Focus,</a:t>
                      </a:r>
                      <a:r>
                        <a:rPr lang="en-US" sz="2400" baseline="0" dirty="0" smtClean="0">
                          <a:latin typeface="Calibri" panose="020F0502020204030204" pitchFamily="34" charset="0"/>
                        </a:rPr>
                        <a:t> Coherence, and Rigor</a:t>
                      </a:r>
                      <a:endParaRPr lang="en-US" sz="2400" dirty="0">
                        <a:latin typeface="Calibri" panose="020F0502020204030204" pitchFamily="34" charset="0"/>
                      </a:endParaRPr>
                    </a:p>
                  </a:txBody>
                  <a:tcPr/>
                </a:tc>
              </a:tr>
              <a:tr h="3855612">
                <a:tc>
                  <a:txBody>
                    <a:bodyPr/>
                    <a:lstStyle/>
                    <a:p>
                      <a:pPr marL="342900" lvl="0" indent="-342900">
                        <a:spcBef>
                          <a:spcPts val="300"/>
                        </a:spcBef>
                        <a:spcAft>
                          <a:spcPts val="0"/>
                        </a:spcAft>
                        <a:buFont typeface="+mj-lt"/>
                        <a:buAutoNum type="arabicPeriod"/>
                      </a:pPr>
                      <a:r>
                        <a:rPr lang="en-US" sz="2400" dirty="0" smtClean="0">
                          <a:latin typeface="Calibri" panose="020F0502020204030204" pitchFamily="34" charset="0"/>
                        </a:rPr>
                        <a:t>View the video on the Shifts in Mathematics from Achieve the Core. </a:t>
                      </a:r>
                    </a:p>
                    <a:p>
                      <a:pPr marL="342900" lvl="0" indent="-342900">
                        <a:spcBef>
                          <a:spcPts val="300"/>
                        </a:spcBef>
                        <a:spcAft>
                          <a:spcPts val="0"/>
                        </a:spcAft>
                        <a:buFont typeface="+mj-lt"/>
                        <a:buAutoNum type="arabicPeriod"/>
                      </a:pPr>
                      <a:r>
                        <a:rPr lang="en-US" sz="2400" dirty="0" smtClean="0">
                          <a:latin typeface="Calibri" panose="020F0502020204030204" pitchFamily="34" charset="0"/>
                        </a:rPr>
                        <a:t>Pay particular attention to the discussion of Focus, Coherence, and Rigor.</a:t>
                      </a:r>
                    </a:p>
                    <a:p>
                      <a:pPr marL="342900" lvl="0" indent="-342900">
                        <a:spcBef>
                          <a:spcPts val="300"/>
                        </a:spcBef>
                        <a:spcAft>
                          <a:spcPts val="0"/>
                        </a:spcAft>
                        <a:buFont typeface="+mj-lt"/>
                        <a:buAutoNum type="arabicPeriod"/>
                      </a:pPr>
                      <a:r>
                        <a:rPr lang="en-US" sz="2400" dirty="0" smtClean="0">
                          <a:latin typeface="Calibri" panose="020F0502020204030204" pitchFamily="34" charset="0"/>
                        </a:rPr>
                        <a:t>Consider these questions relative to English learner students and discuss with a table partner:</a:t>
                      </a:r>
                    </a:p>
                    <a:p>
                      <a:pPr marL="731520" lvl="3" indent="-342900">
                        <a:spcBef>
                          <a:spcPts val="300"/>
                        </a:spcBef>
                        <a:spcAft>
                          <a:spcPts val="0"/>
                        </a:spcAft>
                        <a:buFont typeface="Arial" panose="020B0604020202020204" pitchFamily="34" charset="0"/>
                        <a:buChar char="•"/>
                      </a:pPr>
                      <a:r>
                        <a:rPr lang="en-US" sz="2400" dirty="0" smtClean="0">
                          <a:latin typeface="Calibri" panose="020F0502020204030204" pitchFamily="34" charset="0"/>
                        </a:rPr>
                        <a:t>What do Focus, Coherence, and Rigor look like for ELs?</a:t>
                      </a:r>
                    </a:p>
                    <a:p>
                      <a:pPr marL="731520" lvl="3" indent="-342900">
                        <a:spcBef>
                          <a:spcPts val="300"/>
                        </a:spcBef>
                        <a:spcAft>
                          <a:spcPts val="0"/>
                        </a:spcAft>
                        <a:buFont typeface="Arial" panose="020B0604020202020204" pitchFamily="34" charset="0"/>
                        <a:buChar char="•"/>
                      </a:pPr>
                      <a:r>
                        <a:rPr lang="en-US" sz="2400" dirty="0" smtClean="0">
                          <a:latin typeface="Calibri" panose="020F0502020204030204" pitchFamily="34" charset="0"/>
                        </a:rPr>
                        <a:t>What challenges do you see to teaching the Connecticut Core Standards for Mathematics for ELs?</a:t>
                      </a:r>
                      <a:endParaRPr lang="en-US" dirty="0">
                        <a:latin typeface="Calibri" panose="020F0502020204030204" pitchFamily="34" charset="0"/>
                      </a:endParaRPr>
                    </a:p>
                  </a:txBody>
                  <a:tcPr>
                    <a:solidFill>
                      <a:schemeClr val="accent4">
                        <a:lumMod val="20000"/>
                        <a:lumOff val="80000"/>
                      </a:schemeClr>
                    </a:solidFill>
                  </a:tcPr>
                </a:tc>
              </a:tr>
            </a:tbl>
          </a:graphicData>
        </a:graphic>
      </p:graphicFrame>
      <p:pic>
        <p:nvPicPr>
          <p:cNvPr id="296" name="Shape 296"/>
          <p:cNvPicPr preferRelativeResize="0"/>
          <p:nvPr/>
        </p:nvPicPr>
        <p:blipFill rotWithShape="1">
          <a:blip r:embed="rId4">
            <a:alphaModFix/>
          </a:blip>
          <a:srcRect/>
          <a:stretch/>
        </p:blipFill>
        <p:spPr>
          <a:xfrm>
            <a:off x="7193660" y="4788352"/>
            <a:ext cx="947699" cy="1033500"/>
          </a:xfrm>
          <a:prstGeom prst="rect">
            <a:avLst/>
          </a:prstGeom>
          <a:noFill/>
          <a:ln>
            <a:noFill/>
          </a:ln>
        </p:spPr>
      </p:pic>
      <p:sp>
        <p:nvSpPr>
          <p:cNvPr id="8" name="Shape 155"/>
          <p:cNvSpPr/>
          <p:nvPr/>
        </p:nvSpPr>
        <p:spPr>
          <a:xfrm>
            <a:off x="7193660" y="4788352"/>
            <a:ext cx="928670" cy="3692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b="0" i="0" u="none" strike="noStrike" cap="none" baseline="0" dirty="0">
                <a:solidFill>
                  <a:schemeClr val="dk1"/>
                </a:solidFill>
                <a:latin typeface="Calibri"/>
                <a:ea typeface="Calibri"/>
                <a:cs typeface="Calibri"/>
                <a:sym typeface="Calibri"/>
              </a:rPr>
              <a:t>Page </a:t>
            </a:r>
            <a:r>
              <a:rPr lang="en-US" sz="1800" b="0" i="0" u="none" strike="noStrike" cap="none" baseline="0" dirty="0" smtClean="0">
                <a:solidFill>
                  <a:schemeClr val="dk1"/>
                </a:solidFill>
                <a:latin typeface="Calibri"/>
                <a:ea typeface="Calibri"/>
                <a:cs typeface="Calibri"/>
                <a:sym typeface="Calibri"/>
              </a:rPr>
              <a:t>12</a:t>
            </a:r>
            <a:endParaRPr lang="en-US" sz="1800" dirty="0">
              <a:solidFill>
                <a:schemeClr val="dk1"/>
              </a:solidFill>
              <a:latin typeface="Calibri"/>
              <a:ea typeface="Calibri"/>
              <a:cs typeface="Calibri"/>
              <a:sym typeface="Calibri"/>
            </a:endParaRPr>
          </a:p>
        </p:txBody>
      </p:sp>
      <p:sp>
        <p:nvSpPr>
          <p:cNvPr id="3" name="Rectangle 2"/>
          <p:cNvSpPr/>
          <p:nvPr/>
        </p:nvSpPr>
        <p:spPr>
          <a:xfrm>
            <a:off x="530942" y="5419402"/>
            <a:ext cx="6749968" cy="584775"/>
          </a:xfrm>
          <a:prstGeom prst="rect">
            <a:avLst/>
          </a:prstGeom>
        </p:spPr>
        <p:txBody>
          <a:bodyPr wrap="square">
            <a:spAutoFit/>
          </a:bodyPr>
          <a:lstStyle/>
          <a:p>
            <a:pPr lvl="0">
              <a:spcBef>
                <a:spcPts val="300"/>
              </a:spcBef>
              <a:buClr>
                <a:srgbClr val="76923C"/>
              </a:buClr>
            </a:pPr>
            <a:r>
              <a:rPr lang="en-US" sz="1600" dirty="0">
                <a:latin typeface="Calibri" panose="020F0502020204030204" pitchFamily="34" charset="0"/>
                <a:cs typeface="Times New Roman" panose="02020603050405020304" pitchFamily="18" charset="0"/>
              </a:rPr>
              <a:t>Achieve the Core. </a:t>
            </a:r>
            <a:r>
              <a:rPr lang="en-US" sz="1600" i="1" dirty="0">
                <a:latin typeface="Calibri" panose="020F0502020204030204" pitchFamily="34" charset="0"/>
                <a:cs typeface="Times New Roman" panose="02020603050405020304" pitchFamily="18" charset="0"/>
              </a:rPr>
              <a:t>The Common Core State Standards Shifts in Mathematics</a:t>
            </a:r>
            <a:r>
              <a:rPr lang="en-US" sz="1600" dirty="0">
                <a:latin typeface="Calibri" panose="020F0502020204030204" pitchFamily="34" charset="0"/>
                <a:cs typeface="Times New Roman" panose="02020603050405020304" pitchFamily="18" charset="0"/>
              </a:rPr>
              <a:t>. Retrieved from </a:t>
            </a:r>
            <a:r>
              <a:rPr lang="en-US" sz="1600" dirty="0">
                <a:solidFill>
                  <a:srgbClr val="0000FF"/>
                </a:solidFill>
                <a:latin typeface="Calibri" panose="020F0502020204030204" pitchFamily="34" charset="0"/>
                <a:cs typeface="Times New Roman" panose="02020603050405020304" pitchFamily="18" charset="0"/>
                <a:hlinkClick r:id="rId5"/>
              </a:rPr>
              <a:t>http://achievethecore.org/shifts-mathematics</a:t>
            </a:r>
            <a:r>
              <a:rPr lang="en-US" sz="1600" dirty="0">
                <a:latin typeface="Calibri" panose="020F0502020204030204" pitchFamily="34" charset="0"/>
                <a:cs typeface="Times New Roman" panose="02020603050405020304" pitchFamily="18" charset="0"/>
              </a:rPr>
              <a:t> </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ctrTitle"/>
          </p:nvPr>
        </p:nvSpPr>
        <p:spPr>
          <a:xfrm>
            <a:off x="292810" y="153265"/>
            <a:ext cx="8053137" cy="549441"/>
          </a:xfrm>
          <a:prstGeom prst="rect">
            <a:avLst/>
          </a:prstGeom>
          <a:noFill/>
          <a:ln>
            <a:noFill/>
          </a:ln>
        </p:spPr>
        <p:txBody>
          <a:bodyPr lIns="0" tIns="0" rIns="0" bIns="0" anchor="t" anchorCtr="0">
            <a:noAutofit/>
          </a:bodyPr>
          <a:lstStyle/>
          <a:p>
            <a:pPr marL="0" marR="0" lvl="0" indent="0" rtl="0">
              <a:lnSpc>
                <a:spcPct val="90000"/>
              </a:lnSpc>
              <a:spcBef>
                <a:spcPts val="0"/>
              </a:spcBef>
              <a:buClr>
                <a:srgbClr val="2E59B0"/>
              </a:buClr>
              <a:buSzPct val="25000"/>
              <a:buFont typeface="Calibri"/>
              <a:buNone/>
            </a:pPr>
            <a:r>
              <a:rPr lang="en-US" sz="3600" dirty="0" smtClean="0">
                <a:solidFill>
                  <a:schemeClr val="tx1"/>
                </a:solidFill>
                <a:effectLst>
                  <a:outerShdw blurRad="38100" dist="38100" dir="2700000" algn="tl">
                    <a:srgbClr val="000000">
                      <a:alpha val="43137"/>
                    </a:srgbClr>
                  </a:outerShdw>
                </a:effectLst>
                <a:latin typeface="Calibri"/>
                <a:ea typeface="Calibri"/>
                <a:cs typeface="Calibri"/>
                <a:sym typeface="Calibri"/>
              </a:rPr>
              <a:t>Illustrated Practices </a:t>
            </a:r>
            <a:r>
              <a:rPr lang="en-US" sz="3600" dirty="0">
                <a:solidFill>
                  <a:schemeClr val="tx1"/>
                </a:solidFill>
                <a:effectLst>
                  <a:outerShdw blurRad="38100" dist="38100" dir="2700000" algn="tl">
                    <a:srgbClr val="000000">
                      <a:alpha val="43137"/>
                    </a:srgbClr>
                  </a:outerShdw>
                </a:effectLst>
                <a:latin typeface="Calibri"/>
                <a:ea typeface="Calibri"/>
                <a:cs typeface="Calibri"/>
                <a:sym typeface="Calibri"/>
              </a:rPr>
              <a:t>Charts from </a:t>
            </a:r>
            <a:r>
              <a:rPr lang="en-US" sz="3600" dirty="0" smtClean="0">
                <a:solidFill>
                  <a:schemeClr val="tx1"/>
                </a:solidFill>
                <a:effectLst>
                  <a:outerShdw blurRad="38100" dist="38100" dir="2700000" algn="tl">
                    <a:srgbClr val="000000">
                      <a:alpha val="43137"/>
                    </a:srgbClr>
                  </a:outerShdw>
                </a:effectLst>
                <a:latin typeface="Calibri"/>
                <a:ea typeface="Calibri"/>
                <a:cs typeface="Calibri"/>
                <a:sym typeface="Calibri"/>
              </a:rPr>
              <a:t>the CSDE</a:t>
            </a:r>
            <a:endParaRPr lang="en-US" sz="3600" dirty="0">
              <a:solidFill>
                <a:schemeClr val="tx1"/>
              </a:solidFill>
              <a:effectLst>
                <a:outerShdw blurRad="38100" dist="38100" dir="2700000" algn="tl">
                  <a:srgbClr val="000000">
                    <a:alpha val="43137"/>
                  </a:srgbClr>
                </a:outerShdw>
              </a:effectLst>
              <a:latin typeface="Calibri"/>
              <a:ea typeface="Calibri"/>
              <a:cs typeface="Calibri"/>
              <a:sym typeface="Calibri"/>
            </a:endParaRPr>
          </a:p>
        </p:txBody>
      </p:sp>
      <p:sp>
        <p:nvSpPr>
          <p:cNvPr id="302" name="Shape 302"/>
          <p:cNvSpPr txBox="1">
            <a:spLocks noGrp="1"/>
          </p:cNvSpPr>
          <p:nvPr>
            <p:ph type="ftr" idx="11"/>
          </p:nvPr>
        </p:nvSpPr>
        <p:spPr>
          <a:xfrm>
            <a:off x="381000" y="6071616"/>
            <a:ext cx="2203800" cy="484500"/>
          </a:xfrm>
          <a:prstGeom prst="rect">
            <a:avLst/>
          </a:prstGeom>
          <a:blipFill rotWithShape="1">
            <a:blip r:embed="rId3">
              <a:alphaModFix/>
            </a:blip>
            <a:stretch>
              <a:fillRect/>
            </a:stretch>
          </a:blip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 </a:t>
            </a:r>
          </a:p>
        </p:txBody>
      </p:sp>
      <p:pic>
        <p:nvPicPr>
          <p:cNvPr id="3" name="Picture 2"/>
          <p:cNvPicPr>
            <a:picLocks noChangeAspect="1"/>
          </p:cNvPicPr>
          <p:nvPr/>
        </p:nvPicPr>
        <p:blipFill rotWithShape="1">
          <a:blip r:embed="rId4"/>
          <a:srcRect r="31362"/>
          <a:stretch/>
        </p:blipFill>
        <p:spPr>
          <a:xfrm>
            <a:off x="416994" y="1428815"/>
            <a:ext cx="8053233" cy="3413696"/>
          </a:xfrm>
          <a:prstGeom prst="rect">
            <a:avLst/>
          </a:prstGeom>
        </p:spPr>
      </p:pic>
      <p:sp>
        <p:nvSpPr>
          <p:cNvPr id="4" name="Rectangle 3"/>
          <p:cNvSpPr/>
          <p:nvPr/>
        </p:nvSpPr>
        <p:spPr>
          <a:xfrm>
            <a:off x="192402" y="5319912"/>
            <a:ext cx="8502416" cy="584775"/>
          </a:xfrm>
          <a:prstGeom prst="rect">
            <a:avLst/>
          </a:prstGeom>
        </p:spPr>
        <p:txBody>
          <a:bodyPr wrap="square">
            <a:spAutoFit/>
          </a:bodyPr>
          <a:lstStyle/>
          <a:p>
            <a:pPr lvl="0">
              <a:spcBef>
                <a:spcPts val="300"/>
              </a:spcBef>
              <a:spcAft>
                <a:spcPts val="600"/>
              </a:spcAft>
              <a:buClr>
                <a:srgbClr val="76923C"/>
              </a:buClr>
            </a:pPr>
            <a:r>
              <a:rPr lang="en-US" sz="1600" dirty="0">
                <a:latin typeface="Calibri" panose="020F0502020204030204" pitchFamily="34" charset="0"/>
                <a:cs typeface="Times New Roman" panose="02020603050405020304" pitchFamily="18" charset="0"/>
              </a:rPr>
              <a:t>Connecticut State Department of Education. Grade </a:t>
            </a:r>
            <a:r>
              <a:rPr lang="en-US" sz="1600" dirty="0" smtClean="0">
                <a:latin typeface="Calibri" panose="020F0502020204030204" pitchFamily="34" charset="0"/>
                <a:cs typeface="Times New Roman" panose="02020603050405020304" pitchFamily="18" charset="0"/>
              </a:rPr>
              <a:t>3: </a:t>
            </a:r>
            <a:r>
              <a:rPr lang="en-US" sz="1600" dirty="0">
                <a:latin typeface="Calibri" panose="020F0502020204030204" pitchFamily="34" charset="0"/>
                <a:cs typeface="Times New Roman" panose="02020603050405020304" pitchFamily="18" charset="0"/>
              </a:rPr>
              <a:t>Illustrated Practices Charts. </a:t>
            </a:r>
            <a:r>
              <a:rPr lang="en-US" sz="1600" dirty="0" smtClean="0">
                <a:latin typeface="Calibri" panose="020F0502020204030204" pitchFamily="34" charset="0"/>
                <a:cs typeface="Times New Roman" panose="02020603050405020304" pitchFamily="18" charset="0"/>
              </a:rPr>
              <a:t>                       Retrieved from Math Units of Study </a:t>
            </a:r>
            <a:r>
              <a:rPr lang="en-US" sz="1600" dirty="0">
                <a:solidFill>
                  <a:srgbClr val="0000FF"/>
                </a:solidFill>
                <a:latin typeface="Calibri" panose="020F0502020204030204" pitchFamily="34" charset="0"/>
                <a:cs typeface="Times New Roman" panose="02020603050405020304" pitchFamily="18" charset="0"/>
                <a:hlinkClick r:id="rId5"/>
              </a:rPr>
              <a:t>http://www.sde.ct.gov/sde/cwp/view.asp?a=2618&amp;q=322592</a:t>
            </a:r>
            <a:r>
              <a:rPr lang="en-US" sz="1600" dirty="0">
                <a:latin typeface="Calibri" panose="020F0502020204030204" pitchFamily="34" charset="0"/>
                <a:cs typeface="Times New Roman" panose="02020603050405020304" pitchFamily="18" charset="0"/>
              </a:rPr>
              <a:t> </a:t>
            </a:r>
          </a:p>
        </p:txBody>
      </p:sp>
      <p:sp>
        <p:nvSpPr>
          <p:cNvPr id="7" name="Shape 294"/>
          <p:cNvSpPr txBox="1">
            <a:spLocks noGrp="1"/>
          </p:cNvSpPr>
          <p:nvPr>
            <p:ph type="sldNum" idx="12"/>
          </p:nvPr>
        </p:nvSpPr>
        <p:spPr>
          <a:xfrm>
            <a:off x="6559296" y="6074282"/>
            <a:ext cx="2203800" cy="484500"/>
          </a:xfrm>
          <a:prstGeom prst="rect">
            <a:avLst/>
          </a:prstGeom>
          <a:noFill/>
          <a:ln>
            <a:noFill/>
          </a:ln>
        </p:spPr>
        <p:txBody>
          <a:bodyPr lIns="91425" tIns="45700" rIns="91425" bIns="45700" anchor="ctr" anchorCtr="0">
            <a:noAutofit/>
          </a:bodyPr>
          <a:lstStyle/>
          <a:p>
            <a:pPr lvl="0" rtl="0">
              <a:spcBef>
                <a:spcPts val="0"/>
              </a:spcBef>
              <a:buNone/>
            </a:pPr>
            <a:fld id="{00000000-1234-1234-1234-123412341234}" type="slidenum">
              <a:rPr lang="en-US" sz="1600">
                <a:solidFill>
                  <a:schemeClr val="bg1"/>
                </a:solidFill>
                <a:latin typeface="Times New Roman" panose="02020603050405020304" pitchFamily="18" charset="0"/>
                <a:cs typeface="Times New Roman" panose="02020603050405020304" pitchFamily="18" charset="0"/>
              </a:rPr>
              <a:t>24</a:t>
            </a:fld>
            <a:endParaRPr lang="en-US" sz="16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ctrTitle"/>
          </p:nvPr>
        </p:nvSpPr>
        <p:spPr>
          <a:xfrm>
            <a:off x="381000" y="76201"/>
            <a:ext cx="7681800" cy="1031838"/>
          </a:xfrm>
          <a:prstGeom prst="rect">
            <a:avLst/>
          </a:prstGeom>
          <a:noFill/>
          <a:ln>
            <a:noFill/>
          </a:ln>
        </p:spPr>
        <p:txBody>
          <a:bodyPr lIns="0" tIns="0" rIns="0" bIns="0" anchor="t" anchorCtr="0">
            <a:noAutofit/>
          </a:bodyPr>
          <a:lstStyle/>
          <a:p>
            <a:pPr marL="0" marR="0" lvl="0" indent="0" rtl="0">
              <a:lnSpc>
                <a:spcPct val="90000"/>
              </a:lnSpc>
              <a:spcBef>
                <a:spcPts val="0"/>
              </a:spcBef>
              <a:buClr>
                <a:srgbClr val="2E59B0"/>
              </a:buClr>
              <a:buSzPct val="25000"/>
              <a:buFont typeface="Calibri"/>
              <a:buNone/>
            </a:pPr>
            <a:r>
              <a:rPr lang="en-US" sz="3600" dirty="0">
                <a:solidFill>
                  <a:schemeClr val="tx1"/>
                </a:solidFill>
                <a:effectLst>
                  <a:outerShdw blurRad="38100" dist="38100" dir="2700000" algn="tl">
                    <a:srgbClr val="000000">
                      <a:alpha val="43137"/>
                    </a:srgbClr>
                  </a:outerShdw>
                </a:effectLst>
                <a:latin typeface="Calibri"/>
                <a:ea typeface="Calibri"/>
                <a:cs typeface="Calibri"/>
                <a:sym typeface="Calibri"/>
              </a:rPr>
              <a:t>Activity </a:t>
            </a:r>
            <a:r>
              <a:rPr lang="en-US" sz="3600" dirty="0" smtClean="0">
                <a:solidFill>
                  <a:schemeClr val="tx1"/>
                </a:solidFill>
                <a:effectLst>
                  <a:outerShdw blurRad="38100" dist="38100" dir="2700000" algn="tl">
                    <a:srgbClr val="000000">
                      <a:alpha val="43137"/>
                    </a:srgbClr>
                  </a:outerShdw>
                </a:effectLst>
                <a:latin typeface="Calibri"/>
                <a:ea typeface="Calibri"/>
                <a:cs typeface="Calibri"/>
                <a:sym typeface="Calibri"/>
              </a:rPr>
              <a:t>3</a:t>
            </a:r>
            <a:r>
              <a:rPr lang="en-US" sz="3600" dirty="0">
                <a:solidFill>
                  <a:schemeClr val="tx1"/>
                </a:solidFill>
                <a:effectLst>
                  <a:outerShdw blurRad="38100" dist="38100" dir="2700000" algn="tl">
                    <a:srgbClr val="000000">
                      <a:alpha val="43137"/>
                    </a:srgbClr>
                  </a:outerShdw>
                </a:effectLst>
                <a:latin typeface="Calibri"/>
                <a:ea typeface="Calibri"/>
                <a:cs typeface="Calibri"/>
                <a:sym typeface="Calibri"/>
              </a:rPr>
              <a:t>: </a:t>
            </a:r>
            <a:r>
              <a:rPr lang="en-US" sz="3600" dirty="0" smtClean="0">
                <a:solidFill>
                  <a:schemeClr val="tx1"/>
                </a:solidFill>
                <a:effectLst>
                  <a:outerShdw blurRad="38100" dist="38100" dir="2700000" algn="tl">
                    <a:srgbClr val="000000">
                      <a:alpha val="43137"/>
                    </a:srgbClr>
                  </a:outerShdw>
                </a:effectLst>
                <a:latin typeface="Calibri"/>
                <a:ea typeface="Calibri"/>
                <a:cs typeface="Calibri"/>
                <a:sym typeface="Calibri"/>
              </a:rPr>
              <a:t>Illustrated Practices </a:t>
            </a:r>
            <a:r>
              <a:rPr lang="en-US" sz="3600" dirty="0">
                <a:solidFill>
                  <a:schemeClr val="tx1"/>
                </a:solidFill>
                <a:effectLst>
                  <a:outerShdw blurRad="38100" dist="38100" dir="2700000" algn="tl">
                    <a:srgbClr val="000000">
                      <a:alpha val="43137"/>
                    </a:srgbClr>
                  </a:outerShdw>
                </a:effectLst>
                <a:latin typeface="Calibri"/>
                <a:ea typeface="Calibri"/>
                <a:cs typeface="Calibri"/>
                <a:sym typeface="Calibri"/>
              </a:rPr>
              <a:t>Charts from </a:t>
            </a:r>
            <a:r>
              <a:rPr lang="en-US" sz="3600" dirty="0" smtClean="0">
                <a:solidFill>
                  <a:schemeClr val="tx1"/>
                </a:solidFill>
                <a:effectLst>
                  <a:outerShdw blurRad="38100" dist="38100" dir="2700000" algn="tl">
                    <a:srgbClr val="000000">
                      <a:alpha val="43137"/>
                    </a:srgbClr>
                  </a:outerShdw>
                </a:effectLst>
                <a:latin typeface="Calibri"/>
                <a:ea typeface="Calibri"/>
                <a:cs typeface="Calibri"/>
                <a:sym typeface="Calibri"/>
              </a:rPr>
              <a:t>the CSDE</a:t>
            </a:r>
            <a:endParaRPr lang="en-US" sz="3600" dirty="0">
              <a:solidFill>
                <a:schemeClr val="tx1"/>
              </a:solidFill>
              <a:effectLst>
                <a:outerShdw blurRad="38100" dist="38100" dir="2700000" algn="tl">
                  <a:srgbClr val="000000">
                    <a:alpha val="43137"/>
                  </a:srgbClr>
                </a:outerShdw>
              </a:effectLst>
              <a:latin typeface="Calibri"/>
              <a:ea typeface="Calibri"/>
              <a:cs typeface="Calibri"/>
              <a:sym typeface="Calibri"/>
            </a:endParaRPr>
          </a:p>
        </p:txBody>
      </p:sp>
      <p:sp>
        <p:nvSpPr>
          <p:cNvPr id="302" name="Shape 302"/>
          <p:cNvSpPr txBox="1">
            <a:spLocks noGrp="1"/>
          </p:cNvSpPr>
          <p:nvPr>
            <p:ph type="ftr" idx="4294967295"/>
          </p:nvPr>
        </p:nvSpPr>
        <p:spPr>
          <a:xfrm>
            <a:off x="381000" y="6071616"/>
            <a:ext cx="2203800" cy="484500"/>
          </a:xfrm>
          <a:prstGeom prst="rect">
            <a:avLst/>
          </a:prstGeom>
          <a:blipFill rotWithShape="1">
            <a:blip r:embed="rId3">
              <a:alphaModFix/>
            </a:blip>
            <a:stretch>
              <a:fillRect/>
            </a:stretch>
          </a:blip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 </a:t>
            </a:r>
          </a:p>
        </p:txBody>
      </p:sp>
      <p:graphicFrame>
        <p:nvGraphicFramePr>
          <p:cNvPr id="2" name="Table 1"/>
          <p:cNvGraphicFramePr>
            <a:graphicFrameLocks noGrp="1"/>
          </p:cNvGraphicFramePr>
          <p:nvPr>
            <p:extLst>
              <p:ext uri="{D42A27DB-BD31-4B8C-83A1-F6EECF244321}">
                <p14:modId xmlns:p14="http://schemas.microsoft.com/office/powerpoint/2010/main" val="4053729863"/>
              </p:ext>
            </p:extLst>
          </p:nvPr>
        </p:nvGraphicFramePr>
        <p:xfrm>
          <a:off x="250723" y="1156716"/>
          <a:ext cx="8495071" cy="4434840"/>
        </p:xfrm>
        <a:graphic>
          <a:graphicData uri="http://schemas.openxmlformats.org/drawingml/2006/table">
            <a:tbl>
              <a:tblPr firstRow="1" bandRow="1">
                <a:tableStyleId>{1E171933-4619-4E11-9A3F-F7608DF75F80}</a:tableStyleId>
              </a:tblPr>
              <a:tblGrid>
                <a:gridCol w="8495071"/>
              </a:tblGrid>
              <a:tr h="370840">
                <a:tc>
                  <a:txBody>
                    <a:bodyPr/>
                    <a:lstStyle/>
                    <a:p>
                      <a:r>
                        <a:rPr lang="en-US" sz="2400" dirty="0" smtClean="0">
                          <a:latin typeface="Calibri" panose="020F0502020204030204" pitchFamily="34" charset="0"/>
                        </a:rPr>
                        <a:t>Compare and Contrast</a:t>
                      </a:r>
                      <a:endParaRPr lang="en-US" sz="2400" dirty="0">
                        <a:latin typeface="Calibri" panose="020F0502020204030204" pitchFamily="34" charset="0"/>
                      </a:endParaRPr>
                    </a:p>
                  </a:txBody>
                  <a:tcPr/>
                </a:tc>
              </a:tr>
              <a:tr h="370840">
                <a:tc>
                  <a:txBody>
                    <a:bodyPr/>
                    <a:lstStyle/>
                    <a:p>
                      <a:pPr marL="342900" lvl="0" indent="-342900">
                        <a:lnSpc>
                          <a:spcPct val="100000"/>
                        </a:lnSpc>
                        <a:spcBef>
                          <a:spcPts val="300"/>
                        </a:spcBef>
                        <a:buFont typeface="+mj-lt"/>
                        <a:buAutoNum type="arabicPeriod"/>
                      </a:pPr>
                      <a:r>
                        <a:rPr lang="en-US" sz="2400" dirty="0" smtClean="0">
                          <a:latin typeface="Calibri" panose="020F0502020204030204" pitchFamily="34" charset="0"/>
                        </a:rPr>
                        <a:t>With your team, compare the Grade 3 Illustrated Practices Chart with the Grade 7 Illustrated Practices Chart in your Participant Guide.</a:t>
                      </a:r>
                    </a:p>
                    <a:p>
                      <a:pPr marL="342900" lvl="0" indent="-342900">
                        <a:lnSpc>
                          <a:spcPct val="100000"/>
                        </a:lnSpc>
                        <a:buFont typeface="+mj-lt"/>
                        <a:buAutoNum type="arabicPeriod"/>
                      </a:pPr>
                      <a:r>
                        <a:rPr lang="en-US" sz="2400" dirty="0" smtClean="0">
                          <a:latin typeface="Calibri" panose="020F0502020204030204" pitchFamily="34" charset="0"/>
                        </a:rPr>
                        <a:t>Compare and contrast the elements of Focus, Coherence, and Rigor.</a:t>
                      </a:r>
                    </a:p>
                    <a:p>
                      <a:pPr marL="342900" lvl="0" indent="-342900">
                        <a:lnSpc>
                          <a:spcPct val="100000"/>
                        </a:lnSpc>
                        <a:spcAft>
                          <a:spcPts val="900"/>
                        </a:spcAft>
                        <a:buFont typeface="+mj-lt"/>
                        <a:buAutoNum type="arabicPeriod"/>
                      </a:pPr>
                      <a:r>
                        <a:rPr lang="en-US" sz="2400" dirty="0" smtClean="0">
                          <a:latin typeface="Calibri" panose="020F0502020204030204" pitchFamily="34" charset="0"/>
                        </a:rPr>
                        <a:t>Further, consider the two questions that were asked earlier with the video:</a:t>
                      </a:r>
                    </a:p>
                    <a:p>
                      <a:pPr marL="731520" lvl="0" indent="-342900">
                        <a:lnSpc>
                          <a:spcPct val="100000"/>
                        </a:lnSpc>
                        <a:spcAft>
                          <a:spcPts val="900"/>
                        </a:spcAft>
                        <a:buFont typeface="Arial" panose="020B0604020202020204" pitchFamily="34" charset="0"/>
                        <a:buChar char="•"/>
                      </a:pPr>
                      <a:r>
                        <a:rPr lang="en-US" sz="2400" dirty="0" smtClean="0">
                          <a:latin typeface="Calibri" panose="020F0502020204030204" pitchFamily="34" charset="0"/>
                        </a:rPr>
                        <a:t>What do Focus, Coherence, and Rigor look like for ELs?</a:t>
                      </a:r>
                    </a:p>
                    <a:p>
                      <a:pPr marL="731520" lvl="0" indent="-342900">
                        <a:lnSpc>
                          <a:spcPct val="100000"/>
                        </a:lnSpc>
                        <a:spcAft>
                          <a:spcPts val="900"/>
                        </a:spcAft>
                        <a:buFont typeface="Arial" panose="020B0604020202020204" pitchFamily="34" charset="0"/>
                        <a:buChar char="•"/>
                      </a:pPr>
                      <a:r>
                        <a:rPr lang="en-US" sz="2400" dirty="0" smtClean="0">
                          <a:latin typeface="Calibri" panose="020F0502020204030204" pitchFamily="34" charset="0"/>
                        </a:rPr>
                        <a:t>What challenges do you see to teaching the Connecticut Core Standards for Mathematics for ELs?</a:t>
                      </a:r>
                      <a:endParaRPr lang="en-US" sz="2400" dirty="0"/>
                    </a:p>
                  </a:txBody>
                  <a:tcPr/>
                </a:tc>
              </a:tr>
            </a:tbl>
          </a:graphicData>
        </a:graphic>
      </p:graphicFrame>
      <p:pic>
        <p:nvPicPr>
          <p:cNvPr id="304" name="Shape 304"/>
          <p:cNvPicPr preferRelativeResize="0"/>
          <p:nvPr/>
        </p:nvPicPr>
        <p:blipFill rotWithShape="1">
          <a:blip r:embed="rId4">
            <a:alphaModFix/>
          </a:blip>
          <a:srcRect/>
          <a:stretch/>
        </p:blipFill>
        <p:spPr>
          <a:xfrm>
            <a:off x="6710606" y="5280366"/>
            <a:ext cx="947699" cy="1033500"/>
          </a:xfrm>
          <a:prstGeom prst="rect">
            <a:avLst/>
          </a:prstGeom>
          <a:noFill/>
          <a:ln>
            <a:noFill/>
          </a:ln>
        </p:spPr>
      </p:pic>
      <p:sp>
        <p:nvSpPr>
          <p:cNvPr id="10" name="Shape 155"/>
          <p:cNvSpPr/>
          <p:nvPr/>
        </p:nvSpPr>
        <p:spPr>
          <a:xfrm>
            <a:off x="6752870" y="5280366"/>
            <a:ext cx="801300" cy="3692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b="0" i="0" u="none" strike="noStrike" cap="none" baseline="0" dirty="0" smtClean="0">
                <a:solidFill>
                  <a:schemeClr val="dk1"/>
                </a:solidFill>
                <a:latin typeface="Calibri"/>
                <a:ea typeface="Calibri"/>
                <a:cs typeface="Calibri"/>
                <a:sym typeface="Calibri"/>
              </a:rPr>
              <a:t>Pages 13-16</a:t>
            </a:r>
            <a:endParaRPr lang="en-US" sz="1800" dirty="0">
              <a:solidFill>
                <a:schemeClr val="dk1"/>
              </a:solidFill>
              <a:latin typeface="Calibri"/>
              <a:ea typeface="Calibri"/>
              <a:cs typeface="Calibri"/>
              <a:sym typeface="Calibri"/>
            </a:endParaRPr>
          </a:p>
        </p:txBody>
      </p:sp>
      <p:sp>
        <p:nvSpPr>
          <p:cNvPr id="9" name="Shape 294"/>
          <p:cNvSpPr txBox="1">
            <a:spLocks noGrp="1"/>
          </p:cNvSpPr>
          <p:nvPr>
            <p:ph type="sldNum" idx="12"/>
          </p:nvPr>
        </p:nvSpPr>
        <p:spPr>
          <a:xfrm>
            <a:off x="6559296" y="6074282"/>
            <a:ext cx="2203800" cy="484500"/>
          </a:xfrm>
          <a:prstGeom prst="rect">
            <a:avLst/>
          </a:prstGeom>
          <a:noFill/>
          <a:ln>
            <a:noFill/>
          </a:ln>
        </p:spPr>
        <p:txBody>
          <a:bodyPr lIns="91425" tIns="45700" rIns="91425" bIns="45700" anchor="ctr" anchorCtr="0">
            <a:noAutofit/>
          </a:bodyPr>
          <a:lstStyle/>
          <a:p>
            <a:pPr lvl="0" rtl="0">
              <a:spcBef>
                <a:spcPts val="0"/>
              </a:spcBef>
              <a:buNone/>
            </a:pPr>
            <a:fld id="{00000000-1234-1234-1234-123412341234}" type="slidenum">
              <a:rPr lang="en-US" sz="1600">
                <a:solidFill>
                  <a:schemeClr val="bg1"/>
                </a:solidFill>
                <a:latin typeface="Times New Roman" panose="02020603050405020304" pitchFamily="18" charset="0"/>
                <a:cs typeface="Times New Roman" panose="02020603050405020304" pitchFamily="18" charset="0"/>
              </a:rPr>
              <a:t>25</a:t>
            </a:fld>
            <a:endParaRPr lang="en-US"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590308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p:nvPr/>
        </p:nvSpPr>
        <p:spPr>
          <a:xfrm>
            <a:off x="6600825" y="5394325"/>
            <a:ext cx="2349499" cy="304799"/>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None/>
            </a:pPr>
            <a:endParaRPr sz="1000" b="0" i="0" u="none" strike="noStrike" cap="none" baseline="0" dirty="0">
              <a:solidFill>
                <a:srgbClr val="888888"/>
              </a:solidFill>
              <a:latin typeface="Calibri"/>
              <a:ea typeface="Calibri"/>
              <a:cs typeface="Calibri"/>
              <a:sym typeface="Calibri"/>
            </a:endParaRPr>
          </a:p>
        </p:txBody>
      </p:sp>
      <p:pic>
        <p:nvPicPr>
          <p:cNvPr id="311" name="Shape 311"/>
          <p:cNvPicPr preferRelativeResize="0"/>
          <p:nvPr/>
        </p:nvPicPr>
        <p:blipFill rotWithShape="1">
          <a:blip r:embed="rId3">
            <a:alphaModFix/>
          </a:blip>
          <a:srcRect/>
          <a:stretch/>
        </p:blipFill>
        <p:spPr>
          <a:xfrm>
            <a:off x="654183" y="883919"/>
            <a:ext cx="7232731" cy="4339638"/>
          </a:xfrm>
          <a:prstGeom prst="rect">
            <a:avLst/>
          </a:prstGeom>
          <a:noFill/>
          <a:ln>
            <a:noFill/>
          </a:ln>
        </p:spPr>
      </p:pic>
      <p:sp>
        <p:nvSpPr>
          <p:cNvPr id="312" name="Shape 312"/>
          <p:cNvSpPr txBox="1">
            <a:spLocks noGrp="1"/>
          </p:cNvSpPr>
          <p:nvPr>
            <p:ph type="title"/>
          </p:nvPr>
        </p:nvSpPr>
        <p:spPr>
          <a:xfrm>
            <a:off x="3746289" y="2172441"/>
            <a:ext cx="3548670" cy="443197"/>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2E59B0"/>
              </a:buClr>
              <a:buSzPct val="25000"/>
              <a:buFont typeface="Calibri"/>
              <a:buNone/>
            </a:pPr>
            <a:r>
              <a:rPr lang="en-US" sz="3200" b="0" i="0" u="none" strike="noStrike" cap="none" baseline="0" dirty="0">
                <a:solidFill>
                  <a:srgbClr val="2E59B0"/>
                </a:solidFill>
                <a:latin typeface="Calibri"/>
                <a:ea typeface="Calibri"/>
                <a:cs typeface="Calibri"/>
                <a:sym typeface="Calibri"/>
              </a:rPr>
              <a:t>Let’s Take A Break…</a:t>
            </a:r>
          </a:p>
        </p:txBody>
      </p:sp>
      <p:sp>
        <p:nvSpPr>
          <p:cNvPr id="313" name="Shape 313"/>
          <p:cNvSpPr txBox="1"/>
          <p:nvPr/>
        </p:nvSpPr>
        <p:spPr>
          <a:xfrm>
            <a:off x="3824217" y="2832140"/>
            <a:ext cx="3589076" cy="443197"/>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2E59B0"/>
              </a:buClr>
              <a:buSzPct val="25000"/>
              <a:buFont typeface="Calibri"/>
              <a:buNone/>
            </a:pPr>
            <a:r>
              <a:rPr lang="en-US" sz="3200" b="0" i="0" u="none" strike="noStrike" cap="none" baseline="0" dirty="0">
                <a:solidFill>
                  <a:srgbClr val="2E59B0"/>
                </a:solidFill>
                <a:latin typeface="Calibri"/>
                <a:ea typeface="Calibri"/>
                <a:cs typeface="Calibri"/>
                <a:sym typeface="Calibri"/>
              </a:rPr>
              <a:t>…Be back in 10 minutes</a:t>
            </a:r>
          </a:p>
        </p:txBody>
      </p:sp>
      <p:sp>
        <p:nvSpPr>
          <p:cNvPr id="314" name="Shape 314"/>
          <p:cNvSpPr txBox="1">
            <a:spLocks noGrp="1"/>
          </p:cNvSpPr>
          <p:nvPr>
            <p:ph type="ftr" idx="11"/>
          </p:nvPr>
        </p:nvSpPr>
        <p:spPr>
          <a:xfrm>
            <a:off x="381000" y="6071616"/>
            <a:ext cx="2203703" cy="484631"/>
          </a:xfrm>
          <a:prstGeom prst="rect">
            <a:avLst/>
          </a:prstGeom>
          <a:blipFill rotWithShape="1">
            <a:blip r:embed="rId4">
              <a:alphaModFix/>
            </a:blip>
            <a:stretch>
              <a:fillRect/>
            </a:stretch>
          </a:blip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 </a:t>
            </a:r>
          </a:p>
        </p:txBody>
      </p:sp>
      <p:sp>
        <p:nvSpPr>
          <p:cNvPr id="315" name="Shape 315"/>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26</a:t>
            </a:fld>
            <a:endParaRPr lang="en-US" dirty="0"/>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p:txBody>
          <a:bodyPr>
            <a:normAutofit fontScale="90000"/>
          </a:bodyPr>
          <a:lstStyle/>
          <a:p>
            <a:pPr lvl="0"/>
            <a:r>
              <a:rPr lang="en-US" dirty="0" smtClean="0">
                <a:sym typeface="Calibri"/>
              </a:rPr>
              <a:t>Activity 4: Closed Sort – Analytical Tasks and </a:t>
            </a:r>
          </a:p>
          <a:p>
            <a:pPr lvl="0"/>
            <a:r>
              <a:rPr lang="en-US" dirty="0" smtClean="0">
                <a:sym typeface="Calibri"/>
              </a:rPr>
              <a:t>Receptive and Productive Language Functions</a:t>
            </a:r>
            <a:endParaRPr lang="en-US" dirty="0">
              <a:sym typeface="Calibri"/>
            </a:endParaRPr>
          </a:p>
        </p:txBody>
      </p:sp>
      <p:sp>
        <p:nvSpPr>
          <p:cNvPr id="323" name="Shape 323"/>
          <p:cNvSpPr txBox="1">
            <a:spLocks noGrp="1"/>
          </p:cNvSpPr>
          <p:nvPr>
            <p:ph type="ftr" sz="quarter" idx="11"/>
          </p:nvPr>
        </p:nvSpPr>
        <p:spPr>
          <a:blipFill rotWithShape="1">
            <a:blip r:embed="rId3">
              <a:alphaModFix/>
            </a:blip>
            <a:stretch>
              <a:fillRect/>
            </a:stretch>
          </a:blipFill>
        </p:spPr>
        <p:txBody>
          <a:bodyPr/>
          <a:lstStyle/>
          <a:p>
            <a:pPr lvl="0"/>
            <a:r>
              <a:rPr lang="en-US" dirty="0" smtClean="0">
                <a:sym typeface="Calibri"/>
              </a:rPr>
              <a:t> </a:t>
            </a:r>
            <a:endParaRPr lang="en-US" dirty="0">
              <a:sym typeface="Calibri"/>
            </a:endParaRPr>
          </a:p>
        </p:txBody>
      </p:sp>
      <p:sp>
        <p:nvSpPr>
          <p:cNvPr id="325" name="Shape 325"/>
          <p:cNvSpPr txBox="1">
            <a:spLocks noGrp="1"/>
          </p:cNvSpPr>
          <p:nvPr>
            <p:ph type="sldNum" sz="quarter" idx="12"/>
          </p:nvPr>
        </p:nvSpPr>
        <p:spPr/>
        <p:txBody>
          <a:bodyPr/>
          <a:lstStyle/>
          <a:p>
            <a:fld id="{00000000-1234-1234-1234-123412341234}" type="slidenum">
              <a:rPr lang="en-US" smtClean="0"/>
              <a:pPr/>
              <a:t>27</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897848047"/>
              </p:ext>
            </p:extLst>
          </p:nvPr>
        </p:nvGraphicFramePr>
        <p:xfrm>
          <a:off x="369745" y="1262260"/>
          <a:ext cx="8040329" cy="4358640"/>
        </p:xfrm>
        <a:graphic>
          <a:graphicData uri="http://schemas.openxmlformats.org/drawingml/2006/table">
            <a:tbl>
              <a:tblPr firstRow="1" bandRow="1">
                <a:tableStyleId>{17292A2E-F333-43FB-9621-5CBBE7FDCDCB}</a:tableStyleId>
              </a:tblPr>
              <a:tblGrid>
                <a:gridCol w="8040329"/>
              </a:tblGrid>
              <a:tr h="343277">
                <a:tc>
                  <a:txBody>
                    <a:bodyPr/>
                    <a:lstStyle/>
                    <a:p>
                      <a:r>
                        <a:rPr lang="en-US" sz="2400" b="1" dirty="0" smtClean="0"/>
                        <a:t>Closed Sort</a:t>
                      </a:r>
                      <a:endParaRPr lang="en-US" sz="2400" b="1" dirty="0"/>
                    </a:p>
                  </a:txBody>
                  <a:tcPr/>
                </a:tc>
              </a:tr>
              <a:tr h="3893607">
                <a:tc>
                  <a:txBody>
                    <a:bodyPr/>
                    <a:lstStyle/>
                    <a:p>
                      <a:pPr marL="342900" lvl="0" indent="-342900">
                        <a:lnSpc>
                          <a:spcPct val="100000"/>
                        </a:lnSpc>
                        <a:spcBef>
                          <a:spcPts val="300"/>
                        </a:spcBef>
                        <a:spcAft>
                          <a:spcPts val="0"/>
                        </a:spcAft>
                        <a:buFont typeface="+mj-lt"/>
                        <a:buAutoNum type="arabicPeriod"/>
                      </a:pPr>
                      <a:r>
                        <a:rPr lang="en-US" sz="2400" dirty="0" smtClean="0"/>
                        <a:t>With your team, locate the following headings within the set of cards you were given:</a:t>
                      </a:r>
                    </a:p>
                    <a:p>
                      <a:pPr marL="731520" lvl="1" indent="-342900">
                        <a:lnSpc>
                          <a:spcPct val="100000"/>
                        </a:lnSpc>
                        <a:spcBef>
                          <a:spcPts val="300"/>
                        </a:spcBef>
                        <a:spcAft>
                          <a:spcPts val="0"/>
                        </a:spcAft>
                        <a:buFont typeface="Arial" panose="020B0604020202020204" pitchFamily="34" charset="0"/>
                        <a:buChar char="•"/>
                      </a:pPr>
                      <a:r>
                        <a:rPr lang="en-US" sz="2400" dirty="0" smtClean="0"/>
                        <a:t>Analytical Tasks, Receptive Language Functions, and Productive Language Functions</a:t>
                      </a:r>
                    </a:p>
                    <a:p>
                      <a:pPr marL="347472" lvl="0" indent="-347472">
                        <a:lnSpc>
                          <a:spcPct val="100000"/>
                        </a:lnSpc>
                        <a:spcBef>
                          <a:spcPts val="300"/>
                        </a:spcBef>
                        <a:spcAft>
                          <a:spcPts val="0"/>
                        </a:spcAft>
                        <a:buFont typeface="+mj-lt"/>
                        <a:buAutoNum type="arabicPeriod"/>
                      </a:pPr>
                      <a:r>
                        <a:rPr lang="en-US" sz="2400" kern="1200" dirty="0" smtClean="0">
                          <a:solidFill>
                            <a:schemeClr val="tx1"/>
                          </a:solidFill>
                          <a:latin typeface="+mn-lt"/>
                          <a:ea typeface="+mn-ea"/>
                          <a:cs typeface="+mn-cs"/>
                        </a:rPr>
                        <a:t>Now, discuss and sort the illustration of the practice into the appropriate headings.</a:t>
                      </a:r>
                    </a:p>
                    <a:p>
                      <a:pPr marL="342900" lvl="0" indent="-342900">
                        <a:lnSpc>
                          <a:spcPct val="100000"/>
                        </a:lnSpc>
                        <a:spcBef>
                          <a:spcPts val="300"/>
                        </a:spcBef>
                        <a:spcAft>
                          <a:spcPts val="0"/>
                        </a:spcAft>
                        <a:buFont typeface="+mj-lt"/>
                        <a:buAutoNum type="arabicPeriod"/>
                      </a:pPr>
                      <a:r>
                        <a:rPr lang="en-US" sz="2400" dirty="0" smtClean="0"/>
                        <a:t>Pair up with a team who did the other Closed Sort (e.g., one of you did SMP 1 and one of you did SMP 6).</a:t>
                      </a:r>
                    </a:p>
                    <a:p>
                      <a:pPr marL="342900" lvl="0" indent="-342900">
                        <a:lnSpc>
                          <a:spcPct val="100000"/>
                        </a:lnSpc>
                        <a:spcBef>
                          <a:spcPts val="300"/>
                        </a:spcBef>
                        <a:spcAft>
                          <a:spcPts val="0"/>
                        </a:spcAft>
                        <a:buFont typeface="+mj-lt"/>
                        <a:buAutoNum type="arabicPeriod"/>
                      </a:pPr>
                      <a:r>
                        <a:rPr lang="en-US" sz="2400" dirty="0" smtClean="0"/>
                        <a:t>Share your Closed Sorts and discuss implications for teaching and learning.</a:t>
                      </a:r>
                      <a:endParaRPr lang="en-US" sz="2000" dirty="0"/>
                    </a:p>
                  </a:txBody>
                  <a:tcPr>
                    <a:solidFill>
                      <a:schemeClr val="accent4">
                        <a:lumMod val="20000"/>
                        <a:lumOff val="80000"/>
                      </a:schemeClr>
                    </a:solidFill>
                  </a:tcPr>
                </a:tc>
              </a:tr>
            </a:tbl>
          </a:graphicData>
        </a:graphic>
      </p:graphicFrame>
      <p:pic>
        <p:nvPicPr>
          <p:cNvPr id="324" name="Shape 324"/>
          <p:cNvPicPr preferRelativeResize="0"/>
          <p:nvPr/>
        </p:nvPicPr>
        <p:blipFill rotWithShape="1">
          <a:blip r:embed="rId4">
            <a:alphaModFix/>
          </a:blip>
          <a:srcRect/>
          <a:stretch/>
        </p:blipFill>
        <p:spPr>
          <a:xfrm>
            <a:off x="6184714" y="5256524"/>
            <a:ext cx="947699" cy="1033500"/>
          </a:xfrm>
          <a:prstGeom prst="rect">
            <a:avLst/>
          </a:prstGeom>
          <a:noFill/>
          <a:ln>
            <a:noFill/>
          </a:ln>
        </p:spPr>
      </p:pic>
      <p:sp>
        <p:nvSpPr>
          <p:cNvPr id="8" name="TextBox 7"/>
          <p:cNvSpPr txBox="1"/>
          <p:nvPr/>
        </p:nvSpPr>
        <p:spPr>
          <a:xfrm>
            <a:off x="6184714" y="5296071"/>
            <a:ext cx="947699" cy="369332"/>
          </a:xfrm>
          <a:prstGeom prst="rect">
            <a:avLst/>
          </a:prstGeom>
          <a:noFill/>
        </p:spPr>
        <p:txBody>
          <a:bodyPr wrap="square" rtlCol="0">
            <a:spAutoFit/>
          </a:bodyPr>
          <a:lstStyle/>
          <a:p>
            <a:r>
              <a:rPr lang="en-US" sz="1800" dirty="0" smtClean="0">
                <a:latin typeface="+mj-lt"/>
              </a:rPr>
              <a:t>Page 17</a:t>
            </a:r>
            <a:endParaRPr lang="en-US" sz="1800" dirty="0">
              <a:latin typeface="+mj-lt"/>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p:txBody>
          <a:bodyPr/>
          <a:lstStyle/>
          <a:p>
            <a:r>
              <a:rPr lang="en-US" dirty="0" smtClean="0">
                <a:sym typeface="Calibri"/>
              </a:rPr>
              <a:t>Discussion Starters</a:t>
            </a:r>
            <a:endParaRPr lang="en-US" dirty="0">
              <a:sym typeface="Calibri"/>
            </a:endParaRPr>
          </a:p>
        </p:txBody>
      </p:sp>
      <p:sp>
        <p:nvSpPr>
          <p:cNvPr id="331" name="Shape 331"/>
          <p:cNvSpPr txBox="1">
            <a:spLocks noGrp="1"/>
          </p:cNvSpPr>
          <p:nvPr>
            <p:ph type="body" sz="quarter" idx="10"/>
          </p:nvPr>
        </p:nvSpPr>
        <p:spPr/>
        <p:txBody>
          <a:bodyPr/>
          <a:lstStyle/>
          <a:p>
            <a:pPr lvl="0"/>
            <a:r>
              <a:rPr lang="en-US" dirty="0" smtClean="0">
                <a:sym typeface="Calibri"/>
              </a:rPr>
              <a:t>“I believe that this item belongs in _____ category because ….” </a:t>
            </a:r>
          </a:p>
          <a:p>
            <a:pPr lvl="0"/>
            <a:endParaRPr lang="en-US" dirty="0" smtClean="0">
              <a:sym typeface="Calibri"/>
            </a:endParaRPr>
          </a:p>
          <a:p>
            <a:pPr lvl="0"/>
            <a:r>
              <a:rPr lang="en-US" dirty="0" smtClean="0">
                <a:sym typeface="Calibri"/>
              </a:rPr>
              <a:t>“These items are connected because…”</a:t>
            </a:r>
          </a:p>
          <a:p>
            <a:pPr lvl="0"/>
            <a:endParaRPr lang="en-US" dirty="0" smtClean="0">
              <a:sym typeface="Calibri"/>
            </a:endParaRPr>
          </a:p>
          <a:p>
            <a:pPr lvl="0"/>
            <a:r>
              <a:rPr lang="en-US" dirty="0" smtClean="0">
                <a:sym typeface="Calibri"/>
              </a:rPr>
              <a:t>“I see your logic, but I disagree because….”</a:t>
            </a:r>
            <a:endParaRPr lang="en-US" dirty="0">
              <a:sym typeface="Calibri"/>
            </a:endParaRPr>
          </a:p>
        </p:txBody>
      </p:sp>
      <p:sp>
        <p:nvSpPr>
          <p:cNvPr id="332" name="Shape 332"/>
          <p:cNvSpPr txBox="1">
            <a:spLocks noGrp="1"/>
          </p:cNvSpPr>
          <p:nvPr>
            <p:ph type="sldNum" sz="quarter" idx="12"/>
          </p:nvPr>
        </p:nvSpPr>
        <p:spPr/>
        <p:txBody>
          <a:bodyPr/>
          <a:lstStyle/>
          <a:p>
            <a:pPr lvl="0"/>
            <a:fld id="{00000000-1234-1234-1234-123412341234}" type="slidenum">
              <a:rPr lang="en-US" smtClean="0">
                <a:sym typeface="Times New Roman"/>
              </a:rPr>
              <a:pPr lvl="0"/>
              <a:t>28</a:t>
            </a:fld>
            <a:endParaRPr lang="en-US" dirty="0">
              <a:sym typeface="Times New Roman"/>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 </a:t>
            </a:r>
            <a:endParaRPr lang="en-US" dirty="0">
              <a:solidFill>
                <a:prstClr val="black">
                  <a:tint val="75000"/>
                </a:prstClr>
              </a:solidFill>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p:txBody>
          <a:bodyPr>
            <a:normAutofit fontScale="90000"/>
          </a:bodyPr>
          <a:lstStyle/>
          <a:p>
            <a:r>
              <a:rPr lang="en-US" dirty="0" smtClean="0">
                <a:sym typeface="Calibri"/>
              </a:rPr>
              <a:t>SMP 1: Make sense of problems and persevere in solving them.</a:t>
            </a:r>
            <a:endParaRPr lang="en-US" dirty="0">
              <a:sym typeface="Calibri"/>
            </a:endParaRPr>
          </a:p>
        </p:txBody>
      </p:sp>
      <p:sp>
        <p:nvSpPr>
          <p:cNvPr id="341" name="Shape 341"/>
          <p:cNvSpPr txBox="1">
            <a:spLocks noGrp="1"/>
          </p:cNvSpPr>
          <p:nvPr>
            <p:ph type="ftr" sz="quarter" idx="11"/>
          </p:nvPr>
        </p:nvSpPr>
        <p:spPr>
          <a:blipFill rotWithShape="1">
            <a:blip r:embed="rId3">
              <a:alphaModFix/>
            </a:blip>
            <a:stretch>
              <a:fillRect/>
            </a:stretch>
          </a:blipFill>
        </p:spPr>
        <p:txBody>
          <a:bodyPr/>
          <a:lstStyle/>
          <a:p>
            <a:pPr lvl="0"/>
            <a:r>
              <a:rPr lang="en-US" dirty="0" smtClean="0">
                <a:sym typeface="Calibri"/>
              </a:rPr>
              <a:t> </a:t>
            </a:r>
            <a:endParaRPr lang="en-US" dirty="0">
              <a:sym typeface="Calibri"/>
            </a:endParaRPr>
          </a:p>
        </p:txBody>
      </p:sp>
      <p:sp>
        <p:nvSpPr>
          <p:cNvPr id="339" name="Shape 339"/>
          <p:cNvSpPr txBox="1">
            <a:spLocks noGrp="1"/>
          </p:cNvSpPr>
          <p:nvPr>
            <p:ph type="sldNum" sz="quarter" idx="12"/>
          </p:nvPr>
        </p:nvSpPr>
        <p:spPr/>
        <p:txBody>
          <a:bodyPr/>
          <a:lstStyle/>
          <a:p>
            <a:pPr lvl="0"/>
            <a:fld id="{00000000-1234-1234-1234-123412341234}" type="slidenum">
              <a:rPr lang="en-US" smtClean="0"/>
              <a:pPr lvl="0"/>
              <a:t>29</a:t>
            </a:fld>
            <a:endParaRPr lang="en-US" dirty="0"/>
          </a:p>
        </p:txBody>
      </p:sp>
      <p:graphicFrame>
        <p:nvGraphicFramePr>
          <p:cNvPr id="340" name="Shape 340"/>
          <p:cNvGraphicFramePr/>
          <p:nvPr>
            <p:extLst>
              <p:ext uri="{D42A27DB-BD31-4B8C-83A1-F6EECF244321}">
                <p14:modId xmlns:p14="http://schemas.microsoft.com/office/powerpoint/2010/main" val="3524623729"/>
              </p:ext>
            </p:extLst>
          </p:nvPr>
        </p:nvGraphicFramePr>
        <p:xfrm>
          <a:off x="135675" y="1280160"/>
          <a:ext cx="8855625" cy="4449990"/>
        </p:xfrm>
        <a:graphic>
          <a:graphicData uri="http://schemas.openxmlformats.org/drawingml/2006/table">
            <a:tbl>
              <a:tblPr>
                <a:noFill/>
                <a:tableStyleId>{FB28A580-011C-4283-B223-63E959804DA5}</a:tableStyleId>
              </a:tblPr>
              <a:tblGrid>
                <a:gridCol w="1279766"/>
                <a:gridCol w="7575859"/>
              </a:tblGrid>
              <a:tr h="381000">
                <a:tc>
                  <a:txBody>
                    <a:bodyPr/>
                    <a:lstStyle/>
                    <a:p>
                      <a:pPr algn="ctr">
                        <a:spcBef>
                          <a:spcPts val="0"/>
                        </a:spcBef>
                        <a:buNone/>
                      </a:pPr>
                      <a:r>
                        <a:rPr lang="en-US" b="1" dirty="0">
                          <a:latin typeface="Calibri"/>
                          <a:ea typeface="Calibri"/>
                          <a:cs typeface="Calibri"/>
                          <a:sym typeface="Calibri"/>
                        </a:rPr>
                        <a:t>Analytical Tasks</a:t>
                      </a:r>
                    </a:p>
                  </a:txBody>
                  <a:tcPr marL="91425" marR="91425" marT="91425" marB="91425" anchor="ctr"/>
                </a:tc>
                <a:tc>
                  <a:txBody>
                    <a:bodyPr/>
                    <a:lstStyle/>
                    <a:p>
                      <a:pPr marL="457200" lvl="0" indent="-330200" rtl="0">
                        <a:spcBef>
                          <a:spcPts val="0"/>
                        </a:spcBef>
                        <a:buClr>
                          <a:srgbClr val="000000"/>
                        </a:buClr>
                        <a:buSzPct val="100000"/>
                        <a:buFont typeface="Calibri"/>
                        <a:buChar char="●"/>
                      </a:pPr>
                      <a:r>
                        <a:rPr lang="en-US" sz="1600" dirty="0">
                          <a:latin typeface="Calibri"/>
                          <a:ea typeface="Calibri"/>
                          <a:cs typeface="Calibri"/>
                          <a:sym typeface="Calibri"/>
                        </a:rPr>
                        <a:t>Explain to self a problem’s meaning, look for entry points to solution, and plan solution pathway</a:t>
                      </a:r>
                    </a:p>
                    <a:p>
                      <a:pPr marL="457200" lvl="0" indent="-330200" rtl="0">
                        <a:spcBef>
                          <a:spcPts val="0"/>
                        </a:spcBef>
                        <a:buClr>
                          <a:srgbClr val="000000"/>
                        </a:buClr>
                        <a:buSzPct val="100000"/>
                        <a:buFont typeface="Calibri"/>
                        <a:buChar char="●"/>
                      </a:pPr>
                      <a:r>
                        <a:rPr lang="en-US" sz="1600" dirty="0">
                          <a:latin typeface="Calibri"/>
                          <a:ea typeface="Calibri"/>
                          <a:cs typeface="Calibri"/>
                          <a:sym typeface="Calibri"/>
                        </a:rPr>
                        <a:t>Analyze givens, constraints, relationships, and goals</a:t>
                      </a:r>
                    </a:p>
                    <a:p>
                      <a:pPr marL="457200" lvl="0" indent="-330200">
                        <a:spcBef>
                          <a:spcPts val="0"/>
                        </a:spcBef>
                        <a:buClr>
                          <a:srgbClr val="000000"/>
                        </a:buClr>
                        <a:buSzPct val="100000"/>
                        <a:buFont typeface="Calibri"/>
                        <a:buChar char="●"/>
                      </a:pPr>
                      <a:r>
                        <a:rPr lang="en-US" sz="1600" dirty="0">
                          <a:latin typeface="Calibri"/>
                          <a:ea typeface="Calibri"/>
                          <a:cs typeface="Calibri"/>
                          <a:sym typeface="Calibri"/>
                        </a:rPr>
                        <a:t>Make conjectures about form and meaning of solution</a:t>
                      </a:r>
                    </a:p>
                  </a:txBody>
                  <a:tcPr marL="91425" marR="91425" marT="91425" marB="91425"/>
                </a:tc>
              </a:tr>
              <a:tr h="381000">
                <a:tc>
                  <a:txBody>
                    <a:bodyPr/>
                    <a:lstStyle/>
                    <a:p>
                      <a:pPr algn="ctr">
                        <a:spcBef>
                          <a:spcPts val="0"/>
                        </a:spcBef>
                        <a:buNone/>
                      </a:pPr>
                      <a:r>
                        <a:rPr lang="en-US" b="1" dirty="0">
                          <a:latin typeface="Calibri"/>
                          <a:ea typeface="Calibri"/>
                          <a:cs typeface="Calibri"/>
                          <a:sym typeface="Calibri"/>
                        </a:rPr>
                        <a:t>Receptive Language Functions</a:t>
                      </a:r>
                    </a:p>
                  </a:txBody>
                  <a:tcPr marL="91425" marR="91425" marT="91425" marB="91425" anchor="ctr"/>
                </a:tc>
                <a:tc>
                  <a:txBody>
                    <a:bodyPr/>
                    <a:lstStyle/>
                    <a:p>
                      <a:pPr marL="457200" lvl="0" indent="-330200" rtl="0">
                        <a:spcBef>
                          <a:spcPts val="0"/>
                        </a:spcBef>
                        <a:buClr>
                          <a:srgbClr val="000000"/>
                        </a:buClr>
                        <a:buSzPct val="100000"/>
                        <a:buFont typeface="Calibri"/>
                        <a:buChar char="●"/>
                      </a:pPr>
                      <a:r>
                        <a:rPr lang="en-US" sz="1600" dirty="0">
                          <a:latin typeface="Calibri"/>
                          <a:ea typeface="Calibri"/>
                          <a:cs typeface="Calibri"/>
                          <a:sym typeface="Calibri"/>
                        </a:rPr>
                        <a:t>Comprehend the meaning of a problem as presented in multiple representations such as spoken language, written texts, diagrams, drawings, tables, graphs, and mathematical expressions or equations</a:t>
                      </a:r>
                    </a:p>
                    <a:p>
                      <a:pPr marL="457200" lvl="0" indent="-330200" rtl="0">
                        <a:spcBef>
                          <a:spcPts val="0"/>
                        </a:spcBef>
                        <a:buClr>
                          <a:srgbClr val="000000"/>
                        </a:buClr>
                        <a:buSzPct val="100000"/>
                        <a:buFont typeface="Calibri"/>
                        <a:buChar char="●"/>
                      </a:pPr>
                      <a:r>
                        <a:rPr lang="en-US" sz="1600" dirty="0">
                          <a:latin typeface="Calibri"/>
                          <a:ea typeface="Calibri"/>
                          <a:cs typeface="Calibri"/>
                          <a:sym typeface="Calibri"/>
                        </a:rPr>
                        <a:t>Comprehend other’s talk about math problems, solutions, approaches and reasoning</a:t>
                      </a:r>
                    </a:p>
                    <a:p>
                      <a:pPr marL="457200" lvl="0" indent="-330200">
                        <a:spcBef>
                          <a:spcPts val="0"/>
                        </a:spcBef>
                        <a:buClr>
                          <a:srgbClr val="000000"/>
                        </a:buClr>
                        <a:buSzPct val="100000"/>
                        <a:buFont typeface="Calibri"/>
                        <a:buChar char="●"/>
                      </a:pPr>
                      <a:r>
                        <a:rPr lang="en-US" sz="1600" dirty="0">
                          <a:latin typeface="Calibri"/>
                          <a:ea typeface="Calibri"/>
                          <a:cs typeface="Calibri"/>
                          <a:sym typeface="Calibri"/>
                        </a:rPr>
                        <a:t>Coordinate texts and multiple representations</a:t>
                      </a:r>
                    </a:p>
                  </a:txBody>
                  <a:tcPr marL="91425" marR="91425" marT="91425" marB="91425"/>
                </a:tc>
              </a:tr>
              <a:tr h="381000">
                <a:tc>
                  <a:txBody>
                    <a:bodyPr/>
                    <a:lstStyle/>
                    <a:p>
                      <a:pPr algn="ctr">
                        <a:spcBef>
                          <a:spcPts val="0"/>
                        </a:spcBef>
                        <a:buNone/>
                      </a:pPr>
                      <a:r>
                        <a:rPr lang="en-US" b="1" dirty="0">
                          <a:latin typeface="Calibri"/>
                          <a:ea typeface="Calibri"/>
                          <a:cs typeface="Calibri"/>
                          <a:sym typeface="Calibri"/>
                        </a:rPr>
                        <a:t>Productive Language Functions</a:t>
                      </a:r>
                    </a:p>
                  </a:txBody>
                  <a:tcPr marL="91425" marR="91425" marT="91425" marB="91425" anchor="ctr"/>
                </a:tc>
                <a:tc>
                  <a:txBody>
                    <a:bodyPr/>
                    <a:lstStyle/>
                    <a:p>
                      <a:pPr marL="457200" lvl="0" indent="-330200" rtl="0">
                        <a:spcBef>
                          <a:spcPts val="0"/>
                        </a:spcBef>
                        <a:buClr>
                          <a:srgbClr val="000000"/>
                        </a:buClr>
                        <a:buSzPct val="100000"/>
                        <a:buFont typeface="Calibri"/>
                        <a:buChar char="●"/>
                      </a:pPr>
                      <a:r>
                        <a:rPr lang="en-US" sz="1600" dirty="0">
                          <a:latin typeface="Calibri"/>
                          <a:ea typeface="Calibri"/>
                          <a:cs typeface="Calibri"/>
                          <a:sym typeface="Calibri"/>
                        </a:rPr>
                        <a:t>Communicate </a:t>
                      </a:r>
                      <a:r>
                        <a:rPr lang="en-US" sz="1200" dirty="0">
                          <a:latin typeface="Calibri"/>
                          <a:ea typeface="Calibri"/>
                          <a:cs typeface="Calibri"/>
                          <a:sym typeface="Calibri"/>
                        </a:rPr>
                        <a:t>(orally, in writing, and through other representations)</a:t>
                      </a:r>
                      <a:r>
                        <a:rPr lang="en-US" sz="1600" dirty="0">
                          <a:latin typeface="Calibri"/>
                          <a:ea typeface="Calibri"/>
                          <a:cs typeface="Calibri"/>
                          <a:sym typeface="Calibri"/>
                        </a:rPr>
                        <a:t> about concepts, procedures, strategies, claims, arguments, and other information related to problem solving</a:t>
                      </a:r>
                    </a:p>
                    <a:p>
                      <a:pPr marL="457200" lvl="0" indent="-330200" rtl="0">
                        <a:spcBef>
                          <a:spcPts val="0"/>
                        </a:spcBef>
                        <a:buClr>
                          <a:srgbClr val="000000"/>
                        </a:buClr>
                        <a:buSzPct val="100000"/>
                        <a:buFont typeface="Calibri"/>
                        <a:buChar char="●"/>
                      </a:pPr>
                      <a:r>
                        <a:rPr lang="en-US" sz="1600" dirty="0">
                          <a:latin typeface="Calibri"/>
                          <a:ea typeface="Calibri"/>
                          <a:cs typeface="Calibri"/>
                          <a:sym typeface="Calibri"/>
                        </a:rPr>
                        <a:t>Create, label, describe, and use in presenting solutions to a math problem multiple written representations of a problem</a:t>
                      </a:r>
                    </a:p>
                    <a:p>
                      <a:pPr marL="457200" lvl="0" indent="-330200">
                        <a:spcBef>
                          <a:spcPts val="0"/>
                        </a:spcBef>
                        <a:buClr>
                          <a:srgbClr val="000000"/>
                        </a:buClr>
                        <a:buSzPct val="100000"/>
                        <a:buFont typeface="Calibri"/>
                        <a:buChar char="●"/>
                      </a:pPr>
                      <a:r>
                        <a:rPr lang="en-US" sz="1600" dirty="0">
                          <a:latin typeface="Calibri"/>
                          <a:ea typeface="Calibri"/>
                          <a:cs typeface="Calibri"/>
                          <a:sym typeface="Calibri"/>
                        </a:rPr>
                        <a:t>Present information, description of solutions, explanations, and arguments to others</a:t>
                      </a:r>
                    </a:p>
                  </a:txBody>
                  <a:tcPr marL="91425" marR="91425" marT="91425" marB="91425"/>
                </a:tc>
              </a:tr>
            </a:tbl>
          </a:graphicData>
        </a:graphic>
      </p:graphicFrame>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381000" y="921466"/>
            <a:ext cx="8333699" cy="4731189"/>
          </a:xfrm>
          <a:prstGeom prst="rect">
            <a:avLst/>
          </a:prstGeom>
          <a:noFill/>
          <a:ln>
            <a:noFill/>
          </a:ln>
        </p:spPr>
        <p:txBody>
          <a:bodyPr lIns="0" tIns="0" rIns="0" bIns="0" anchor="t" anchorCtr="0">
            <a:noAutofit/>
          </a:bodyPr>
          <a:lstStyle/>
          <a:p>
            <a:pPr marL="396875" marR="0" lvl="0" indent="-396875" algn="l" rtl="0">
              <a:lnSpc>
                <a:spcPct val="90000"/>
              </a:lnSpc>
              <a:spcBef>
                <a:spcPts val="0"/>
              </a:spcBef>
              <a:spcAft>
                <a:spcPts val="0"/>
              </a:spcAft>
              <a:buClr>
                <a:schemeClr val="dk1"/>
              </a:buClr>
              <a:buSzPct val="100000"/>
              <a:buFont typeface="Calibri"/>
              <a:buChar char="•"/>
            </a:pPr>
            <a:r>
              <a:rPr lang="en-US" sz="3000" b="0" i="0" u="none" strike="noStrike" cap="none" baseline="0" dirty="0">
                <a:solidFill>
                  <a:schemeClr val="dk1"/>
                </a:solidFill>
                <a:latin typeface="Calibri"/>
                <a:ea typeface="Calibri"/>
                <a:cs typeface="Calibri"/>
                <a:sym typeface="Calibri"/>
              </a:rPr>
              <a:t>I learned that _________________________.</a:t>
            </a:r>
          </a:p>
          <a:p>
            <a:pPr marL="396875" marR="0" lvl="0" indent="-396875" algn="l" rtl="0">
              <a:lnSpc>
                <a:spcPct val="90000"/>
              </a:lnSpc>
              <a:spcBef>
                <a:spcPts val="1580"/>
              </a:spcBef>
              <a:spcAft>
                <a:spcPts val="0"/>
              </a:spcAft>
              <a:buClr>
                <a:srgbClr val="0E57C4"/>
              </a:buClr>
              <a:buSzPct val="100000"/>
              <a:buFont typeface="Calibri"/>
              <a:buChar char="•"/>
            </a:pPr>
            <a:r>
              <a:rPr lang="en-US" sz="3000" b="0" i="0" u="none" strike="noStrike" cap="none" baseline="0" dirty="0">
                <a:solidFill>
                  <a:srgbClr val="0E57C4"/>
                </a:solidFill>
                <a:latin typeface="Calibri"/>
                <a:ea typeface="Calibri"/>
                <a:cs typeface="Calibri"/>
                <a:sym typeface="Calibri"/>
              </a:rPr>
              <a:t>I was surprised to learn that _____________.</a:t>
            </a:r>
          </a:p>
          <a:p>
            <a:pPr marL="396875" marR="0" lvl="0" indent="-396875" algn="l" rtl="0">
              <a:lnSpc>
                <a:spcPct val="90000"/>
              </a:lnSpc>
              <a:spcBef>
                <a:spcPts val="1580"/>
              </a:spcBef>
              <a:spcAft>
                <a:spcPts val="0"/>
              </a:spcAft>
              <a:buClr>
                <a:schemeClr val="dk1"/>
              </a:buClr>
              <a:buSzPct val="100000"/>
              <a:buFont typeface="Calibri"/>
              <a:buChar char="•"/>
            </a:pPr>
            <a:r>
              <a:rPr lang="en-US" sz="3000" b="0" i="0" u="none" strike="noStrike" cap="none" baseline="0" dirty="0" smtClean="0">
                <a:solidFill>
                  <a:schemeClr val="dk1"/>
                </a:solidFill>
                <a:latin typeface="Calibri"/>
                <a:ea typeface="Calibri"/>
                <a:cs typeface="Calibri"/>
                <a:sym typeface="Calibri"/>
              </a:rPr>
              <a:t>__________ </a:t>
            </a:r>
            <a:r>
              <a:rPr lang="en-US" sz="3000" b="0" i="0" u="none" strike="noStrike" cap="none" baseline="0" dirty="0">
                <a:solidFill>
                  <a:schemeClr val="dk1"/>
                </a:solidFill>
                <a:latin typeface="Calibri"/>
                <a:ea typeface="Calibri"/>
                <a:cs typeface="Calibri"/>
                <a:sym typeface="Calibri"/>
              </a:rPr>
              <a:t>was the most interesting to me.</a:t>
            </a:r>
          </a:p>
          <a:p>
            <a:pPr marL="396875" marR="0" lvl="0" indent="-396875" algn="l" rtl="0">
              <a:lnSpc>
                <a:spcPct val="90000"/>
              </a:lnSpc>
              <a:spcBef>
                <a:spcPts val="1580"/>
              </a:spcBef>
              <a:spcAft>
                <a:spcPts val="0"/>
              </a:spcAft>
              <a:buClr>
                <a:srgbClr val="0E57C4"/>
              </a:buClr>
              <a:buSzPct val="100000"/>
              <a:buFont typeface="Calibri"/>
              <a:buChar char="•"/>
            </a:pPr>
            <a:r>
              <a:rPr lang="en-US" sz="3000" b="0" i="0" u="none" strike="noStrike" cap="none" baseline="0" dirty="0">
                <a:solidFill>
                  <a:srgbClr val="0E57C4"/>
                </a:solidFill>
                <a:latin typeface="Calibri"/>
                <a:ea typeface="Calibri"/>
                <a:cs typeface="Calibri"/>
                <a:sym typeface="Calibri"/>
              </a:rPr>
              <a:t>Another important big idea was__________. </a:t>
            </a:r>
            <a:endParaRPr lang="en-US" sz="3000" b="0" i="0" u="none" strike="noStrike" cap="none" baseline="0" dirty="0" smtClean="0">
              <a:solidFill>
                <a:srgbClr val="0E57C4"/>
              </a:solidFill>
              <a:latin typeface="Calibri"/>
              <a:ea typeface="Calibri"/>
              <a:cs typeface="Calibri"/>
              <a:sym typeface="Calibri"/>
            </a:endParaRPr>
          </a:p>
          <a:p>
            <a:pPr marL="457200" indent="-457200">
              <a:spcBef>
                <a:spcPts val="1580"/>
              </a:spcBef>
              <a:buClr>
                <a:srgbClr val="462D5C"/>
              </a:buClr>
              <a:buSzPct val="100000"/>
            </a:pPr>
            <a:r>
              <a:rPr lang="en-US" sz="3000" dirty="0">
                <a:solidFill>
                  <a:schemeClr val="tx1"/>
                </a:solidFill>
                <a:latin typeface="Calibri"/>
                <a:ea typeface="Calibri"/>
                <a:cs typeface="Calibri"/>
                <a:sym typeface="Calibri"/>
              </a:rPr>
              <a:t>I felt that _______________ would have the greatest impact on my teaching.</a:t>
            </a:r>
          </a:p>
          <a:p>
            <a:pPr marL="396875" marR="0" lvl="0" indent="-396875" algn="l" rtl="0">
              <a:lnSpc>
                <a:spcPct val="90000"/>
              </a:lnSpc>
              <a:spcBef>
                <a:spcPts val="1580"/>
              </a:spcBef>
              <a:spcAft>
                <a:spcPts val="900"/>
              </a:spcAft>
              <a:buClr>
                <a:srgbClr val="0E57C4"/>
              </a:buClr>
              <a:buSzPct val="100000"/>
              <a:buFont typeface="Calibri"/>
              <a:buChar char="•"/>
            </a:pPr>
            <a:r>
              <a:rPr lang="en-US" sz="3000" dirty="0">
                <a:solidFill>
                  <a:srgbClr val="0E57C4"/>
                </a:solidFill>
                <a:latin typeface="Calibri"/>
                <a:ea typeface="Calibri"/>
                <a:cs typeface="Calibri"/>
                <a:sym typeface="Calibri"/>
              </a:rPr>
              <a:t>The emphasis on _________________ seems particularly relevant for teaching students in multicultural, multi-level classes. </a:t>
            </a:r>
          </a:p>
        </p:txBody>
      </p:sp>
      <p:sp>
        <p:nvSpPr>
          <p:cNvPr id="117" name="Shape 117"/>
          <p:cNvSpPr txBox="1">
            <a:spLocks noGrp="1"/>
          </p:cNvSpPr>
          <p:nvPr>
            <p:ph type="ftr" idx="11"/>
          </p:nvPr>
        </p:nvSpPr>
        <p:spPr>
          <a:xfrm>
            <a:off x="381000" y="6071616"/>
            <a:ext cx="2203800" cy="484500"/>
          </a:xfrm>
          <a:prstGeom prst="rect">
            <a:avLst/>
          </a:prstGeom>
          <a:blipFill rotWithShape="1">
            <a:blip r:embed="rId3">
              <a:alphaModFix/>
            </a:blip>
            <a:stretch>
              <a:fillRect/>
            </a:stretch>
          </a:blip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Calibri"/>
              <a:buNone/>
            </a:pPr>
            <a:r>
              <a:rPr lang="en-US" sz="1200" b="0" i="0" u="none" strike="noStrike" cap="none" baseline="0" dirty="0">
                <a:solidFill>
                  <a:srgbClr val="888888"/>
                </a:solidFill>
                <a:latin typeface="Calibri"/>
                <a:ea typeface="Calibri"/>
                <a:cs typeface="Calibri"/>
                <a:sym typeface="Calibri"/>
              </a:rPr>
              <a:t> </a:t>
            </a:r>
          </a:p>
        </p:txBody>
      </p:sp>
      <p:sp>
        <p:nvSpPr>
          <p:cNvPr id="118" name="Shape 118"/>
          <p:cNvSpPr txBox="1">
            <a:spLocks noGrp="1"/>
          </p:cNvSpPr>
          <p:nvPr>
            <p:ph type="sldNum" idx="12"/>
          </p:nvPr>
        </p:nvSpPr>
        <p:spPr>
          <a:xfrm>
            <a:off x="6559296" y="6074282"/>
            <a:ext cx="2203800" cy="484500"/>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3</a:t>
            </a:fld>
            <a:endParaRPr lang="en-US" dirty="0"/>
          </a:p>
        </p:txBody>
      </p:sp>
      <p:sp>
        <p:nvSpPr>
          <p:cNvPr id="2" name="Rectangle 1"/>
          <p:cNvSpPr/>
          <p:nvPr/>
        </p:nvSpPr>
        <p:spPr>
          <a:xfrm>
            <a:off x="381000" y="127210"/>
            <a:ext cx="3393878" cy="646331"/>
          </a:xfrm>
          <a:prstGeom prst="rect">
            <a:avLst/>
          </a:prstGeom>
        </p:spPr>
        <p:txBody>
          <a:bodyPr wrap="none">
            <a:spAutoFit/>
          </a:bodyPr>
          <a:lstStyle/>
          <a:p>
            <a:r>
              <a:rPr lang="en-US" sz="3600" dirty="0">
                <a:effectLst>
                  <a:outerShdw blurRad="38100" dist="38100" dir="2700000" algn="tl">
                    <a:srgbClr val="000000">
                      <a:alpha val="43137"/>
                    </a:srgbClr>
                  </a:outerShdw>
                </a:effectLst>
                <a:latin typeface="Calibri" panose="020F0502020204030204" pitchFamily="34" charset="0"/>
              </a:rPr>
              <a:t>Sentence Frames</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p:txBody>
          <a:bodyPr>
            <a:normAutofit/>
          </a:bodyPr>
          <a:lstStyle/>
          <a:p>
            <a:pPr lvl="0"/>
            <a:r>
              <a:rPr lang="en-US" sz="3600" dirty="0" smtClean="0">
                <a:sym typeface="Calibri"/>
              </a:rPr>
              <a:t>SMP 6: Attend to precision.</a:t>
            </a:r>
            <a:endParaRPr lang="en-US" sz="3600" dirty="0">
              <a:sym typeface="Calibri"/>
            </a:endParaRPr>
          </a:p>
        </p:txBody>
      </p:sp>
      <p:sp>
        <p:nvSpPr>
          <p:cNvPr id="350" name="Shape 350"/>
          <p:cNvSpPr txBox="1">
            <a:spLocks noGrp="1"/>
          </p:cNvSpPr>
          <p:nvPr>
            <p:ph type="ftr" sz="quarter" idx="11"/>
          </p:nvPr>
        </p:nvSpPr>
        <p:spPr>
          <a:blipFill rotWithShape="1">
            <a:blip r:embed="rId3">
              <a:alphaModFix/>
            </a:blip>
            <a:stretch>
              <a:fillRect/>
            </a:stretch>
          </a:blipFill>
        </p:spPr>
        <p:txBody>
          <a:bodyPr/>
          <a:lstStyle/>
          <a:p>
            <a:pPr lvl="0"/>
            <a:r>
              <a:rPr lang="en-US" dirty="0" smtClean="0">
                <a:sym typeface="Calibri"/>
              </a:rPr>
              <a:t> </a:t>
            </a:r>
            <a:endParaRPr lang="en-US" dirty="0">
              <a:sym typeface="Calibri"/>
            </a:endParaRPr>
          </a:p>
        </p:txBody>
      </p:sp>
      <p:sp>
        <p:nvSpPr>
          <p:cNvPr id="348" name="Shape 348"/>
          <p:cNvSpPr txBox="1">
            <a:spLocks noGrp="1"/>
          </p:cNvSpPr>
          <p:nvPr>
            <p:ph type="sldNum" sz="quarter" idx="12"/>
          </p:nvPr>
        </p:nvSpPr>
        <p:spPr/>
        <p:txBody>
          <a:bodyPr/>
          <a:lstStyle/>
          <a:p>
            <a:pPr lvl="0"/>
            <a:fld id="{00000000-1234-1234-1234-123412341234}" type="slidenum">
              <a:rPr lang="en-US" smtClean="0"/>
              <a:pPr lvl="0"/>
              <a:t>30</a:t>
            </a:fld>
            <a:endParaRPr lang="en-US" dirty="0"/>
          </a:p>
        </p:txBody>
      </p:sp>
      <p:graphicFrame>
        <p:nvGraphicFramePr>
          <p:cNvPr id="349" name="Shape 349"/>
          <p:cNvGraphicFramePr/>
          <p:nvPr>
            <p:extLst>
              <p:ext uri="{D42A27DB-BD31-4B8C-83A1-F6EECF244321}">
                <p14:modId xmlns:p14="http://schemas.microsoft.com/office/powerpoint/2010/main" val="1377776991"/>
              </p:ext>
            </p:extLst>
          </p:nvPr>
        </p:nvGraphicFramePr>
        <p:xfrm>
          <a:off x="163115" y="816252"/>
          <a:ext cx="8855625" cy="4920150"/>
        </p:xfrm>
        <a:graphic>
          <a:graphicData uri="http://schemas.openxmlformats.org/drawingml/2006/table">
            <a:tbl>
              <a:tblPr>
                <a:noFill/>
                <a:tableStyleId>{2C798D3B-1273-408C-861A-E7FD54AD0716}</a:tableStyleId>
              </a:tblPr>
              <a:tblGrid>
                <a:gridCol w="1465269"/>
                <a:gridCol w="7390356"/>
              </a:tblGrid>
              <a:tr h="1971193">
                <a:tc>
                  <a:txBody>
                    <a:bodyPr/>
                    <a:lstStyle/>
                    <a:p>
                      <a:pPr lvl="0" algn="ctr" rtl="0">
                        <a:spcBef>
                          <a:spcPts val="0"/>
                        </a:spcBef>
                        <a:buNone/>
                      </a:pPr>
                      <a:r>
                        <a:rPr lang="en-US" b="1" dirty="0">
                          <a:latin typeface="Calibri"/>
                          <a:ea typeface="Calibri"/>
                          <a:cs typeface="Calibri"/>
                          <a:sym typeface="Calibri"/>
                        </a:rPr>
                        <a:t>Analytical Tasks</a:t>
                      </a:r>
                    </a:p>
                  </a:txBody>
                  <a:tcPr marL="91425" marR="91425" marT="91425" marB="91425" anchor="ctr"/>
                </a:tc>
                <a:tc>
                  <a:txBody>
                    <a:bodyPr/>
                    <a:lstStyle/>
                    <a:p>
                      <a:pPr marL="457200" lvl="0" indent="-330200" rtl="0">
                        <a:spcBef>
                          <a:spcPts val="0"/>
                        </a:spcBef>
                        <a:buClr>
                          <a:srgbClr val="000000"/>
                        </a:buClr>
                        <a:buSzPct val="100000"/>
                        <a:buFont typeface="Calibri"/>
                        <a:buChar char="●"/>
                      </a:pPr>
                      <a:r>
                        <a:rPr lang="en-US" sz="1500" dirty="0">
                          <a:latin typeface="Calibri"/>
                          <a:ea typeface="Calibri"/>
                          <a:cs typeface="Calibri"/>
                          <a:sym typeface="Calibri"/>
                        </a:rPr>
                        <a:t>When appropriate, communicate precisely with others about mathematical reasoning and objects (e.g., use clear definitions of terms, state meaning of symbols used, specify units of measure, label visual representations, and make claims that apply to a precise set of situations)</a:t>
                      </a:r>
                    </a:p>
                    <a:p>
                      <a:pPr marL="457200" lvl="0" indent="-330200" rtl="0">
                        <a:spcBef>
                          <a:spcPts val="0"/>
                        </a:spcBef>
                        <a:buClr>
                          <a:srgbClr val="000000"/>
                        </a:buClr>
                        <a:buSzPct val="100000"/>
                        <a:buFont typeface="Calibri"/>
                        <a:buChar char="●"/>
                      </a:pPr>
                      <a:r>
                        <a:rPr lang="en-US" sz="1500" dirty="0">
                          <a:latin typeface="Calibri"/>
                          <a:ea typeface="Calibri"/>
                          <a:cs typeface="Calibri"/>
                          <a:sym typeface="Calibri"/>
                        </a:rPr>
                        <a:t>Refine communication about mathematical reasoning and objects so that it increasingly becomes more mathematically precise (e.g., uses clearer definitions of terms, explicitly states the meaning of symbols used, specifies units of measure)</a:t>
                      </a:r>
                    </a:p>
                    <a:p>
                      <a:pPr marL="457200" lvl="0" indent="-330200" rtl="0">
                        <a:spcBef>
                          <a:spcPts val="0"/>
                        </a:spcBef>
                        <a:buClr>
                          <a:srgbClr val="000000"/>
                        </a:buClr>
                        <a:buSzPct val="100000"/>
                        <a:buFont typeface="Calibri"/>
                        <a:buChar char="●"/>
                      </a:pPr>
                      <a:r>
                        <a:rPr lang="en-US" sz="1500" dirty="0">
                          <a:latin typeface="Calibri"/>
                          <a:ea typeface="Calibri"/>
                          <a:cs typeface="Calibri"/>
                          <a:sym typeface="Calibri"/>
                        </a:rPr>
                        <a:t>Calculate, compute, and use arithmetic procedures appropriately, accurately, and efficiently</a:t>
                      </a:r>
                    </a:p>
                  </a:txBody>
                  <a:tcPr marL="91425" marR="91425" marT="91425" marB="91425"/>
                </a:tc>
              </a:tr>
              <a:tr h="1622750">
                <a:tc>
                  <a:txBody>
                    <a:bodyPr/>
                    <a:lstStyle/>
                    <a:p>
                      <a:pPr lvl="0" algn="ctr" rtl="0">
                        <a:spcBef>
                          <a:spcPts val="0"/>
                        </a:spcBef>
                        <a:buNone/>
                      </a:pPr>
                      <a:r>
                        <a:rPr lang="en-US" b="1" dirty="0">
                          <a:latin typeface="Calibri"/>
                          <a:ea typeface="Calibri"/>
                          <a:cs typeface="Calibri"/>
                          <a:sym typeface="Calibri"/>
                        </a:rPr>
                        <a:t>Receptive Language Functions</a:t>
                      </a:r>
                    </a:p>
                  </a:txBody>
                  <a:tcPr marL="91425" marR="91425" marT="91425" marB="91425" anchor="ctr"/>
                </a:tc>
                <a:tc>
                  <a:txBody>
                    <a:bodyPr/>
                    <a:lstStyle/>
                    <a:p>
                      <a:pPr marL="457200" lvl="0" indent="-330200" rtl="0">
                        <a:spcBef>
                          <a:spcPts val="0"/>
                        </a:spcBef>
                        <a:buClr>
                          <a:srgbClr val="000000"/>
                        </a:buClr>
                        <a:buSzPct val="100000"/>
                        <a:buFont typeface="Calibri"/>
                        <a:buChar char="●"/>
                      </a:pPr>
                      <a:r>
                        <a:rPr lang="en-US" sz="1500" dirty="0">
                          <a:latin typeface="Calibri"/>
                          <a:ea typeface="Calibri"/>
                          <a:cs typeface="Calibri"/>
                          <a:sym typeface="Calibri"/>
                        </a:rPr>
                        <a:t>Comprehend others’ spoken language regarding definitions, meaning of symbols, arithmetic procedures, strategies, solutions, claims, evidence, etc.</a:t>
                      </a:r>
                    </a:p>
                    <a:p>
                      <a:pPr marL="457200" lvl="0" indent="-330200" rtl="0">
                        <a:spcBef>
                          <a:spcPts val="0"/>
                        </a:spcBef>
                        <a:buClr>
                          <a:srgbClr val="000000"/>
                        </a:buClr>
                        <a:buSzPct val="100000"/>
                        <a:buFont typeface="Calibri"/>
                        <a:buChar char="●"/>
                      </a:pPr>
                      <a:r>
                        <a:rPr lang="en-US" sz="1500" dirty="0">
                          <a:latin typeface="Calibri"/>
                          <a:ea typeface="Calibri"/>
                          <a:cs typeface="Calibri"/>
                          <a:sym typeface="Calibri"/>
                        </a:rPr>
                        <a:t>Comprehend others’ spoken language regarding definitions, meaning of symbols meanings, units of measure, and visual representations as presented in multiple representations (e.g., texts, diagrams, and visual media)</a:t>
                      </a:r>
                    </a:p>
                  </a:txBody>
                  <a:tcPr marL="91425" marR="91425" marT="91425" marB="91425"/>
                </a:tc>
              </a:tr>
              <a:tr h="1057150">
                <a:tc>
                  <a:txBody>
                    <a:bodyPr/>
                    <a:lstStyle/>
                    <a:p>
                      <a:pPr lvl="0" algn="ctr" rtl="0">
                        <a:spcBef>
                          <a:spcPts val="0"/>
                        </a:spcBef>
                        <a:buNone/>
                      </a:pPr>
                      <a:r>
                        <a:rPr lang="en-US" b="1" dirty="0">
                          <a:latin typeface="Calibri"/>
                          <a:ea typeface="Calibri"/>
                          <a:cs typeface="Calibri"/>
                          <a:sym typeface="Calibri"/>
                        </a:rPr>
                        <a:t>Productive Language Functions</a:t>
                      </a:r>
                    </a:p>
                  </a:txBody>
                  <a:tcPr marL="91425" marR="91425" marT="91425" marB="91425" anchor="ctr"/>
                </a:tc>
                <a:tc>
                  <a:txBody>
                    <a:bodyPr/>
                    <a:lstStyle/>
                    <a:p>
                      <a:pPr marL="457200" lvl="0" indent="-330200" rtl="0">
                        <a:spcBef>
                          <a:spcPts val="0"/>
                        </a:spcBef>
                        <a:buClr>
                          <a:srgbClr val="000000"/>
                        </a:buClr>
                        <a:buSzPct val="100000"/>
                        <a:buFont typeface="Calibri"/>
                        <a:buChar char="●"/>
                      </a:pPr>
                      <a:r>
                        <a:rPr lang="en-US" sz="1500" dirty="0">
                          <a:latin typeface="Calibri"/>
                          <a:ea typeface="Calibri"/>
                          <a:cs typeface="Calibri"/>
                          <a:sym typeface="Calibri"/>
                        </a:rPr>
                        <a:t>Define key terms and concepts</a:t>
                      </a:r>
                    </a:p>
                    <a:p>
                      <a:pPr marL="457200" lvl="0" indent="-330200" rtl="0">
                        <a:spcBef>
                          <a:spcPts val="0"/>
                        </a:spcBef>
                        <a:buClr>
                          <a:srgbClr val="000000"/>
                        </a:buClr>
                        <a:buSzPct val="100000"/>
                        <a:buFont typeface="Calibri"/>
                        <a:buChar char="●"/>
                      </a:pPr>
                      <a:r>
                        <a:rPr lang="en-US" sz="1500" dirty="0">
                          <a:latin typeface="Calibri"/>
                          <a:ea typeface="Calibri"/>
                          <a:cs typeface="Calibri"/>
                          <a:sym typeface="Calibri"/>
                        </a:rPr>
                        <a:t>Explain meaning of symbols</a:t>
                      </a:r>
                    </a:p>
                    <a:p>
                      <a:pPr marL="457200" lvl="0" indent="-330200" rtl="0">
                        <a:spcBef>
                          <a:spcPts val="0"/>
                        </a:spcBef>
                        <a:buClr>
                          <a:srgbClr val="000000"/>
                        </a:buClr>
                        <a:buSzPct val="100000"/>
                        <a:buFont typeface="Calibri"/>
                        <a:buChar char="●"/>
                      </a:pPr>
                      <a:r>
                        <a:rPr lang="en-US" sz="1500" dirty="0">
                          <a:latin typeface="Calibri"/>
                          <a:ea typeface="Calibri"/>
                          <a:cs typeface="Calibri"/>
                          <a:sym typeface="Calibri"/>
                        </a:rPr>
                        <a:t>Specify units of measure</a:t>
                      </a:r>
                    </a:p>
                  </a:txBody>
                  <a:tcPr marL="91425" marR="91425" marT="91425" marB="91425"/>
                </a:tc>
              </a:tr>
            </a:tbl>
          </a:graphicData>
        </a:graphic>
      </p:graphicFrame>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p:txBody>
          <a:bodyPr/>
          <a:lstStyle/>
          <a:p>
            <a:r>
              <a:rPr lang="en-US" dirty="0" smtClean="0">
                <a:sym typeface="Calibri"/>
              </a:rPr>
              <a:t>Discussion Starters</a:t>
            </a:r>
          </a:p>
          <a:p>
            <a:endParaRPr lang="en-US" dirty="0"/>
          </a:p>
        </p:txBody>
      </p:sp>
      <p:sp>
        <p:nvSpPr>
          <p:cNvPr id="357" name="Shape 357"/>
          <p:cNvSpPr txBox="1">
            <a:spLocks noGrp="1"/>
          </p:cNvSpPr>
          <p:nvPr>
            <p:ph type="body" sz="quarter" idx="10"/>
          </p:nvPr>
        </p:nvSpPr>
        <p:spPr>
          <a:xfrm>
            <a:off x="381000" y="1417320"/>
            <a:ext cx="8382000" cy="3939540"/>
          </a:xfrm>
        </p:spPr>
        <p:txBody>
          <a:bodyPr/>
          <a:lstStyle/>
          <a:p>
            <a:pPr lvl="0"/>
            <a:r>
              <a:rPr lang="en-US" dirty="0" smtClean="0">
                <a:sym typeface="Calibri"/>
              </a:rPr>
              <a:t>“I see a pattern of challenges for ELs in that…”</a:t>
            </a:r>
          </a:p>
          <a:p>
            <a:pPr lvl="0"/>
            <a:endParaRPr lang="en-US" dirty="0" smtClean="0">
              <a:sym typeface="Calibri"/>
            </a:endParaRPr>
          </a:p>
          <a:p>
            <a:pPr lvl="0"/>
            <a:r>
              <a:rPr lang="en-US" dirty="0" smtClean="0">
                <a:sym typeface="Calibri"/>
              </a:rPr>
              <a:t>“_____ will be a linguistic challenge for English earners because…”</a:t>
            </a:r>
          </a:p>
          <a:p>
            <a:pPr lvl="0"/>
            <a:endParaRPr lang="en-US" dirty="0" smtClean="0">
              <a:sym typeface="Calibri"/>
            </a:endParaRPr>
          </a:p>
          <a:p>
            <a:pPr lvl="0"/>
            <a:r>
              <a:rPr lang="en-US" dirty="0" smtClean="0">
                <a:sym typeface="Calibri"/>
              </a:rPr>
              <a:t>“There is opportunity for collaboration and support between TESOL instructors and general </a:t>
            </a:r>
            <a:r>
              <a:rPr lang="en-US" dirty="0">
                <a:sym typeface="Calibri"/>
              </a:rPr>
              <a:t>e</a:t>
            </a:r>
            <a:r>
              <a:rPr lang="en-US" dirty="0" smtClean="0">
                <a:sym typeface="Calibri"/>
              </a:rPr>
              <a:t>ducation teachers here…”</a:t>
            </a:r>
            <a:endParaRPr lang="en-US" dirty="0">
              <a:sym typeface="Calibri"/>
            </a:endParaRPr>
          </a:p>
        </p:txBody>
      </p:sp>
      <p:sp>
        <p:nvSpPr>
          <p:cNvPr id="358" name="Shape 358"/>
          <p:cNvSpPr txBox="1">
            <a:spLocks noGrp="1"/>
          </p:cNvSpPr>
          <p:nvPr>
            <p:ph type="sldNum" sz="quarter" idx="12"/>
          </p:nvPr>
        </p:nvSpPr>
        <p:spPr/>
        <p:txBody>
          <a:bodyPr/>
          <a:lstStyle/>
          <a:p>
            <a:pPr lvl="0"/>
            <a:fld id="{00000000-1234-1234-1234-123412341234}" type="slidenum">
              <a:rPr lang="en-US" smtClean="0"/>
              <a:pPr lvl="0"/>
              <a:t>31</a:t>
            </a:fld>
            <a:endParaRPr lang="en-US" dirty="0"/>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 </a:t>
            </a:r>
            <a:endParaRPr lang="en-US" dirty="0">
              <a:solidFill>
                <a:prstClr val="black">
                  <a:tint val="75000"/>
                </a:prstClr>
              </a:solidFill>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381000" y="230187"/>
            <a:ext cx="8537532" cy="1994399"/>
          </a:xfrm>
          <a:prstGeom prst="rect">
            <a:avLst/>
          </a:prstGeom>
          <a:noFill/>
          <a:ln>
            <a:noFill/>
          </a:ln>
        </p:spPr>
        <p:txBody>
          <a:bodyPr lIns="0" tIns="0" rIns="0" bIns="0" anchor="t" anchorCtr="0">
            <a:noAutofit/>
          </a:bodyPr>
          <a:lstStyle/>
          <a:p>
            <a:pPr>
              <a:buSzPct val="25000"/>
            </a:pPr>
            <a:r>
              <a:rPr lang="en-US" sz="4800" i="0" u="none" strike="noStrike" cap="none" baseline="0" dirty="0">
                <a:solidFill>
                  <a:schemeClr val="tx1"/>
                </a:solidFill>
                <a:effectLst>
                  <a:outerShdw blurRad="38100" dist="38100" dir="2700000" algn="tl">
                    <a:srgbClr val="000000">
                      <a:alpha val="43137"/>
                    </a:srgbClr>
                  </a:outerShdw>
                </a:effectLst>
                <a:latin typeface="Calibri"/>
                <a:ea typeface="Calibri"/>
                <a:cs typeface="Calibri"/>
                <a:sym typeface="Calibri"/>
              </a:rPr>
              <a:t>You are Here! </a:t>
            </a:r>
            <a:r>
              <a:rPr lang="en-US" sz="4800" dirty="0" smtClean="0">
                <a:solidFill>
                  <a:schemeClr val="tx1"/>
                </a:solidFill>
                <a:effectLst>
                  <a:outerShdw blurRad="38100" dist="38100" dir="2700000" algn="tl">
                    <a:srgbClr val="000000">
                      <a:alpha val="43137"/>
                    </a:srgbClr>
                  </a:outerShdw>
                </a:effectLst>
                <a:latin typeface="Calibri"/>
                <a:ea typeface="Calibri"/>
                <a:cs typeface="Calibri"/>
                <a:sym typeface="Calibri"/>
              </a:rPr>
              <a:t>Digging Deeper – </a:t>
            </a:r>
            <a:r>
              <a:rPr lang="en-US" sz="4800" b="1" dirty="0" smtClean="0">
                <a:solidFill>
                  <a:schemeClr val="tx1"/>
                </a:solidFill>
                <a:effectLst>
                  <a:outerShdw blurRad="38100" dist="38100" dir="2700000" algn="tl">
                    <a:srgbClr val="000000">
                      <a:alpha val="43137"/>
                    </a:srgbClr>
                  </a:outerShdw>
                </a:effectLst>
                <a:latin typeface="Calibri"/>
                <a:ea typeface="Calibri"/>
                <a:cs typeface="Calibri"/>
                <a:sym typeface="Calibri"/>
              </a:rPr>
              <a:t> </a:t>
            </a:r>
            <a:r>
              <a:rPr lang="en-US" sz="4800" dirty="0">
                <a:solidFill>
                  <a:schemeClr val="tx1"/>
                </a:solidFill>
                <a:effectLst>
                  <a:outerShdw blurRad="38100" dist="38100" dir="2700000" algn="tl">
                    <a:srgbClr val="000000">
                      <a:alpha val="43137"/>
                    </a:srgbClr>
                  </a:outerShdw>
                </a:effectLst>
                <a:latin typeface="Calibri"/>
                <a:ea typeface="Calibri"/>
                <a:cs typeface="Calibri"/>
                <a:sym typeface="Calibri"/>
              </a:rPr>
              <a:t>Language </a:t>
            </a:r>
            <a:r>
              <a:rPr lang="en-US" sz="4800" dirty="0" smtClean="0">
                <a:solidFill>
                  <a:schemeClr val="tx1"/>
                </a:solidFill>
                <a:effectLst>
                  <a:outerShdw blurRad="38100" dist="38100" dir="2700000" algn="tl">
                    <a:srgbClr val="000000">
                      <a:alpha val="43137"/>
                    </a:srgbClr>
                  </a:outerShdw>
                </a:effectLst>
                <a:latin typeface="Calibri"/>
                <a:ea typeface="Calibri"/>
                <a:cs typeface="Calibri"/>
                <a:sym typeface="Calibri"/>
              </a:rPr>
              <a:t>Scaffolds</a:t>
            </a:r>
            <a:r>
              <a:rPr lang="en-US" sz="4800" b="1" dirty="0">
                <a:solidFill>
                  <a:schemeClr val="lt1"/>
                </a:solidFill>
                <a:latin typeface="Calibri"/>
                <a:ea typeface="Calibri"/>
                <a:cs typeface="Calibri"/>
                <a:sym typeface="Calibri"/>
              </a:rPr>
              <a:t/>
            </a:r>
            <a:br>
              <a:rPr lang="en-US" sz="4800" b="1" dirty="0">
                <a:solidFill>
                  <a:schemeClr val="lt1"/>
                </a:solidFill>
                <a:latin typeface="Calibri"/>
                <a:ea typeface="Calibri"/>
                <a:cs typeface="Calibri"/>
                <a:sym typeface="Calibri"/>
              </a:rPr>
            </a:br>
            <a:r>
              <a:rPr lang="en-US" sz="4800" b="1" i="0" u="none" strike="noStrike" cap="none" baseline="0" dirty="0" smtClean="0">
                <a:solidFill>
                  <a:schemeClr val="tx1"/>
                </a:solidFill>
                <a:effectLst>
                  <a:outerShdw blurRad="38100" dist="38100" dir="2700000" algn="tl">
                    <a:srgbClr val="000000">
                      <a:alpha val="43137"/>
                    </a:srgbClr>
                  </a:outerShdw>
                </a:effectLst>
                <a:latin typeface="Calibri"/>
                <a:ea typeface="Calibri"/>
                <a:cs typeface="Calibri"/>
                <a:sym typeface="Calibri"/>
              </a:rPr>
              <a:t> </a:t>
            </a:r>
            <a:r>
              <a:rPr lang="en-US" sz="4800" b="1" i="0" u="none" strike="noStrike" cap="none" baseline="0" dirty="0">
                <a:solidFill>
                  <a:schemeClr val="tx1"/>
                </a:solidFill>
                <a:effectLst>
                  <a:outerShdw blurRad="38100" dist="38100" dir="2700000" algn="tl">
                    <a:srgbClr val="000000">
                      <a:alpha val="43137"/>
                    </a:srgbClr>
                  </a:outerShdw>
                </a:effectLst>
                <a:latin typeface="Calibri"/>
                <a:ea typeface="Calibri"/>
                <a:cs typeface="Calibri"/>
                <a:sym typeface="Calibri"/>
              </a:rPr>
              <a:t/>
            </a:r>
            <a:br>
              <a:rPr lang="en-US" sz="4800" b="1" i="0" u="none" strike="noStrike" cap="none" baseline="0" dirty="0">
                <a:solidFill>
                  <a:schemeClr val="tx1"/>
                </a:solidFill>
                <a:effectLst>
                  <a:outerShdw blurRad="38100" dist="38100" dir="2700000" algn="tl">
                    <a:srgbClr val="000000">
                      <a:alpha val="43137"/>
                    </a:srgbClr>
                  </a:outerShdw>
                </a:effectLst>
                <a:latin typeface="Calibri"/>
                <a:ea typeface="Calibri"/>
                <a:cs typeface="Calibri"/>
                <a:sym typeface="Calibri"/>
              </a:rPr>
            </a:br>
            <a:endParaRPr lang="en-US" sz="4800" b="1" i="0" u="none" strike="noStrike" cap="none" baseline="0" dirty="0">
              <a:solidFill>
                <a:schemeClr val="tx1"/>
              </a:solidFill>
              <a:effectLst>
                <a:outerShdw blurRad="38100" dist="38100" dir="2700000" algn="tl">
                  <a:srgbClr val="000000">
                    <a:alpha val="43137"/>
                  </a:srgbClr>
                </a:outerShdw>
              </a:effectLst>
              <a:latin typeface="Calibri"/>
              <a:ea typeface="Calibri"/>
              <a:cs typeface="Calibri"/>
              <a:sym typeface="Calibri"/>
            </a:endParaRPr>
          </a:p>
        </p:txBody>
      </p:sp>
      <p:grpSp>
        <p:nvGrpSpPr>
          <p:cNvPr id="365" name="Shape 365"/>
          <p:cNvGrpSpPr/>
          <p:nvPr/>
        </p:nvGrpSpPr>
        <p:grpSpPr>
          <a:xfrm>
            <a:off x="345062" y="1572933"/>
            <a:ext cx="8453881" cy="4351199"/>
            <a:chOff x="3718" y="0"/>
            <a:chExt cx="8453881" cy="4351199"/>
          </a:xfrm>
        </p:grpSpPr>
        <p:sp>
          <p:nvSpPr>
            <p:cNvPr id="366" name="Shape 366"/>
            <p:cNvSpPr/>
            <p:nvPr/>
          </p:nvSpPr>
          <p:spPr>
            <a:xfrm>
              <a:off x="634602" y="0"/>
              <a:ext cx="7192199" cy="4351199"/>
            </a:xfrm>
            <a:prstGeom prst="rightArrow">
              <a:avLst>
                <a:gd name="adj1" fmla="val 50000"/>
                <a:gd name="adj2" fmla="val 50000"/>
              </a:avLst>
            </a:prstGeom>
            <a:solidFill>
              <a:srgbClr val="D2D3DB"/>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p:txBody>
        </p:sp>
        <p:sp>
          <p:nvSpPr>
            <p:cNvPr id="367" name="Shape 367"/>
            <p:cNvSpPr/>
            <p:nvPr/>
          </p:nvSpPr>
          <p:spPr>
            <a:xfrm>
              <a:off x="3718" y="1305400"/>
              <a:ext cx="1625699" cy="1740600"/>
            </a:xfrm>
            <a:prstGeom prst="roundRect">
              <a:avLst>
                <a:gd name="adj" fmla="val 16667"/>
              </a:avLst>
            </a:prstGeom>
            <a:solidFill>
              <a:schemeClr val="dk2"/>
            </a:solidFill>
            <a:ln w="25400" cap="flat">
              <a:solidFill>
                <a:schemeClr val="lt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p:txBody>
        </p:sp>
        <p:sp>
          <p:nvSpPr>
            <p:cNvPr id="368" name="Shape 368"/>
            <p:cNvSpPr txBox="1"/>
            <p:nvPr/>
          </p:nvSpPr>
          <p:spPr>
            <a:xfrm>
              <a:off x="83079" y="1384762"/>
              <a:ext cx="1466999" cy="1581900"/>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595"/>
                </a:spcAft>
                <a:buClr>
                  <a:schemeClr val="lt1"/>
                </a:buClr>
                <a:buSzPct val="25000"/>
                <a:buFont typeface="Calibri"/>
                <a:buNone/>
              </a:pPr>
              <a:r>
                <a:rPr lang="en-US" sz="1700" dirty="0" smtClean="0">
                  <a:solidFill>
                    <a:schemeClr val="lt1"/>
                  </a:solidFill>
                  <a:latin typeface="Calibri"/>
                  <a:ea typeface="Calibri"/>
                  <a:cs typeface="Calibri"/>
                  <a:sym typeface="Calibri"/>
                </a:rPr>
                <a:t>Warm-Up</a:t>
              </a:r>
            </a:p>
            <a:p>
              <a:pPr marL="0" marR="0" lvl="0" indent="0" algn="ctr" rtl="0">
                <a:lnSpc>
                  <a:spcPct val="90000"/>
                </a:lnSpc>
                <a:spcBef>
                  <a:spcPts val="0"/>
                </a:spcBef>
                <a:spcAft>
                  <a:spcPts val="595"/>
                </a:spcAft>
                <a:buClr>
                  <a:schemeClr val="lt1"/>
                </a:buClr>
                <a:buSzPct val="25000"/>
                <a:buFont typeface="Calibri"/>
                <a:buNone/>
              </a:pPr>
              <a:r>
                <a:rPr lang="en-US" sz="1700" dirty="0" smtClean="0">
                  <a:solidFill>
                    <a:schemeClr val="lt1"/>
                  </a:solidFill>
                  <a:latin typeface="Calibri"/>
                  <a:ea typeface="Calibri"/>
                  <a:cs typeface="Calibri"/>
                  <a:sym typeface="Calibri"/>
                </a:rPr>
                <a:t>Activities</a:t>
              </a:r>
              <a:endParaRPr lang="en-US" sz="1700" dirty="0">
                <a:solidFill>
                  <a:schemeClr val="lt1"/>
                </a:solidFill>
                <a:latin typeface="Calibri"/>
                <a:ea typeface="Calibri"/>
                <a:cs typeface="Calibri"/>
                <a:sym typeface="Calibri"/>
              </a:endParaRPr>
            </a:p>
          </p:txBody>
        </p:sp>
        <p:sp>
          <p:nvSpPr>
            <p:cNvPr id="369" name="Shape 369"/>
            <p:cNvSpPr/>
            <p:nvPr/>
          </p:nvSpPr>
          <p:spPr>
            <a:xfrm>
              <a:off x="1710763" y="1305400"/>
              <a:ext cx="1625699" cy="1740600"/>
            </a:xfrm>
            <a:prstGeom prst="roundRect">
              <a:avLst>
                <a:gd name="adj" fmla="val 16667"/>
              </a:avLst>
            </a:prstGeom>
            <a:solidFill>
              <a:schemeClr val="dk2"/>
            </a:solidFill>
            <a:ln w="25400" cap="flat">
              <a:solidFill>
                <a:schemeClr val="lt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p:txBody>
        </p:sp>
        <p:sp>
          <p:nvSpPr>
            <p:cNvPr id="370" name="Shape 370"/>
            <p:cNvSpPr txBox="1"/>
            <p:nvPr/>
          </p:nvSpPr>
          <p:spPr>
            <a:xfrm>
              <a:off x="1790125" y="1384762"/>
              <a:ext cx="1466999" cy="1581900"/>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595"/>
                </a:spcAft>
                <a:buClr>
                  <a:schemeClr val="lt1"/>
                </a:buClr>
                <a:buSzPct val="25000"/>
                <a:buFont typeface="Calibri"/>
                <a:buNone/>
              </a:pPr>
              <a:r>
                <a:rPr lang="en-US" sz="1700" b="1" i="0" u="none" strike="noStrike" cap="none" baseline="0" dirty="0">
                  <a:solidFill>
                    <a:schemeClr val="lt1"/>
                  </a:solidFill>
                  <a:latin typeface="Calibri"/>
                  <a:ea typeface="Calibri"/>
                  <a:cs typeface="Calibri"/>
                  <a:sym typeface="Calibri"/>
                </a:rPr>
                <a:t>Part 1: </a:t>
              </a:r>
            </a:p>
            <a:p>
              <a:pPr marL="0" marR="0" lvl="0" indent="0" algn="ctr" rtl="0">
                <a:lnSpc>
                  <a:spcPct val="90000"/>
                </a:lnSpc>
                <a:spcBef>
                  <a:spcPts val="0"/>
                </a:spcBef>
                <a:spcAft>
                  <a:spcPts val="595"/>
                </a:spcAft>
                <a:buClr>
                  <a:schemeClr val="lt1"/>
                </a:buClr>
                <a:buSzPct val="25000"/>
                <a:buFont typeface="Calibri"/>
                <a:buNone/>
              </a:pPr>
              <a:r>
                <a:rPr lang="en-US" sz="1700" dirty="0">
                  <a:solidFill>
                    <a:schemeClr val="lt1"/>
                  </a:solidFill>
                  <a:latin typeface="Calibri"/>
                  <a:ea typeface="Calibri"/>
                  <a:cs typeface="Calibri"/>
                  <a:sym typeface="Calibri"/>
                </a:rPr>
                <a:t>The Language of Math</a:t>
              </a:r>
            </a:p>
          </p:txBody>
        </p:sp>
        <p:sp>
          <p:nvSpPr>
            <p:cNvPr id="371" name="Shape 371"/>
            <p:cNvSpPr/>
            <p:nvPr/>
          </p:nvSpPr>
          <p:spPr>
            <a:xfrm>
              <a:off x="3417807" y="1305400"/>
              <a:ext cx="1625699" cy="1740600"/>
            </a:xfrm>
            <a:prstGeom prst="roundRect">
              <a:avLst>
                <a:gd name="adj" fmla="val 16667"/>
              </a:avLst>
            </a:prstGeom>
            <a:solidFill>
              <a:schemeClr val="dk2"/>
            </a:solidFill>
            <a:ln w="25400" cap="flat">
              <a:solidFill>
                <a:schemeClr val="lt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p:txBody>
        </p:sp>
        <p:sp>
          <p:nvSpPr>
            <p:cNvPr id="372" name="Shape 372"/>
            <p:cNvSpPr txBox="1"/>
            <p:nvPr/>
          </p:nvSpPr>
          <p:spPr>
            <a:xfrm>
              <a:off x="3497175" y="1568923"/>
              <a:ext cx="1466999" cy="1397700"/>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595"/>
                </a:spcAft>
                <a:buClr>
                  <a:schemeClr val="lt1"/>
                </a:buClr>
                <a:buSzPct val="25000"/>
                <a:buFont typeface="Calibri"/>
                <a:buNone/>
              </a:pPr>
              <a:r>
                <a:rPr lang="en-US" sz="1700" b="1" i="0" u="none" strike="noStrike" cap="none" baseline="0" dirty="0">
                  <a:solidFill>
                    <a:schemeClr val="lt1"/>
                  </a:solidFill>
                  <a:latin typeface="Calibri"/>
                  <a:ea typeface="Calibri"/>
                  <a:cs typeface="Calibri"/>
                  <a:sym typeface="Calibri"/>
                </a:rPr>
                <a:t>Part 2: </a:t>
              </a:r>
            </a:p>
            <a:p>
              <a:pPr marL="0" marR="0" lvl="0" indent="0" algn="ctr" rtl="0">
                <a:lnSpc>
                  <a:spcPct val="90000"/>
                </a:lnSpc>
                <a:spcBef>
                  <a:spcPts val="0"/>
                </a:spcBef>
                <a:spcAft>
                  <a:spcPts val="595"/>
                </a:spcAft>
                <a:buClr>
                  <a:schemeClr val="lt1"/>
                </a:buClr>
                <a:buSzPct val="25000"/>
                <a:buFont typeface="Calibri"/>
                <a:buNone/>
              </a:pPr>
              <a:r>
                <a:rPr lang="en-US" sz="1600" dirty="0">
                  <a:solidFill>
                    <a:schemeClr val="lt1"/>
                  </a:solidFill>
                  <a:latin typeface="Calibri"/>
                  <a:ea typeface="Calibri"/>
                  <a:cs typeface="Calibri"/>
                  <a:sym typeface="Calibri"/>
                </a:rPr>
                <a:t>Digging </a:t>
              </a:r>
              <a:r>
                <a:rPr lang="en-US" sz="1600" dirty="0" smtClean="0">
                  <a:solidFill>
                    <a:schemeClr val="lt1"/>
                  </a:solidFill>
                  <a:latin typeface="Calibri"/>
                  <a:ea typeface="Calibri"/>
                  <a:cs typeface="Calibri"/>
                  <a:sym typeface="Calibri"/>
                </a:rPr>
                <a:t>Deeper -  </a:t>
              </a:r>
              <a:r>
                <a:rPr lang="en-US" sz="1600" dirty="0">
                  <a:solidFill>
                    <a:schemeClr val="lt1"/>
                  </a:solidFill>
                  <a:latin typeface="Calibri"/>
                  <a:ea typeface="Calibri"/>
                  <a:cs typeface="Calibri"/>
                  <a:sym typeface="Calibri"/>
                </a:rPr>
                <a:t>Language </a:t>
              </a:r>
              <a:r>
                <a:rPr lang="en-US" sz="1600" dirty="0" smtClean="0">
                  <a:solidFill>
                    <a:schemeClr val="lt1"/>
                  </a:solidFill>
                  <a:latin typeface="Calibri"/>
                  <a:ea typeface="Calibri"/>
                  <a:cs typeface="Calibri"/>
                  <a:sym typeface="Calibri"/>
                </a:rPr>
                <a:t>Scaffolds</a:t>
              </a:r>
              <a:endParaRPr lang="en-US" sz="1600" b="1" i="0" u="none" strike="noStrike" cap="none" baseline="0" dirty="0">
                <a:solidFill>
                  <a:schemeClr val="lt1"/>
                </a:solidFill>
                <a:latin typeface="Calibri"/>
                <a:ea typeface="Calibri"/>
                <a:cs typeface="Calibri"/>
                <a:sym typeface="Calibri"/>
              </a:endParaRPr>
            </a:p>
          </p:txBody>
        </p:sp>
        <p:sp>
          <p:nvSpPr>
            <p:cNvPr id="373" name="Shape 373"/>
            <p:cNvSpPr/>
            <p:nvPr/>
          </p:nvSpPr>
          <p:spPr>
            <a:xfrm>
              <a:off x="5124853" y="1305400"/>
              <a:ext cx="1625699" cy="1740600"/>
            </a:xfrm>
            <a:prstGeom prst="roundRect">
              <a:avLst>
                <a:gd name="adj" fmla="val 16667"/>
              </a:avLst>
            </a:prstGeom>
            <a:solidFill>
              <a:schemeClr val="dk2"/>
            </a:solidFill>
            <a:ln w="25400" cap="flat">
              <a:solidFill>
                <a:schemeClr val="lt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p:txBody>
        </p:sp>
        <p:sp>
          <p:nvSpPr>
            <p:cNvPr id="374" name="Shape 374"/>
            <p:cNvSpPr txBox="1"/>
            <p:nvPr/>
          </p:nvSpPr>
          <p:spPr>
            <a:xfrm>
              <a:off x="5204217" y="1384762"/>
              <a:ext cx="1466999" cy="1581900"/>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595"/>
                </a:spcAft>
                <a:buClr>
                  <a:schemeClr val="lt1"/>
                </a:buClr>
                <a:buSzPct val="25000"/>
                <a:buFont typeface="Calibri"/>
                <a:buNone/>
              </a:pPr>
              <a:r>
                <a:rPr lang="en-US" sz="1700" b="1" i="0" u="none" strike="noStrike" cap="none" baseline="0" dirty="0">
                  <a:solidFill>
                    <a:schemeClr val="lt1"/>
                  </a:solidFill>
                  <a:latin typeface="Calibri"/>
                  <a:ea typeface="Calibri"/>
                  <a:cs typeface="Calibri"/>
                  <a:sym typeface="Calibri"/>
                </a:rPr>
                <a:t>Part 3: </a:t>
              </a:r>
              <a:r>
                <a:rPr lang="en-US" sz="1800" dirty="0">
                  <a:solidFill>
                    <a:schemeClr val="lt1"/>
                  </a:solidFill>
                  <a:latin typeface="Calibri"/>
                  <a:ea typeface="Calibri"/>
                  <a:cs typeface="Calibri"/>
                  <a:sym typeface="Calibri"/>
                </a:rPr>
                <a:t>Collaboration is </a:t>
              </a:r>
              <a:r>
                <a:rPr lang="en-US" sz="1800" dirty="0" smtClean="0">
                  <a:solidFill>
                    <a:schemeClr val="lt1"/>
                  </a:solidFill>
                  <a:latin typeface="Calibri"/>
                  <a:ea typeface="Calibri"/>
                  <a:cs typeface="Calibri"/>
                  <a:sym typeface="Calibri"/>
                </a:rPr>
                <a:t>Key</a:t>
              </a:r>
              <a:endParaRPr lang="en-US" sz="1700" b="0" i="0" u="none" strike="noStrike" cap="none" baseline="0" dirty="0">
                <a:solidFill>
                  <a:schemeClr val="lt1"/>
                </a:solidFill>
                <a:latin typeface="Calibri"/>
                <a:ea typeface="Calibri"/>
                <a:cs typeface="Calibri"/>
                <a:sym typeface="Calibri"/>
              </a:endParaRPr>
            </a:p>
          </p:txBody>
        </p:sp>
        <p:sp>
          <p:nvSpPr>
            <p:cNvPr id="375" name="Shape 375"/>
            <p:cNvSpPr/>
            <p:nvPr/>
          </p:nvSpPr>
          <p:spPr>
            <a:xfrm>
              <a:off x="6831899" y="1305400"/>
              <a:ext cx="1625699" cy="1740600"/>
            </a:xfrm>
            <a:prstGeom prst="roundRect">
              <a:avLst>
                <a:gd name="adj" fmla="val 16667"/>
              </a:avLst>
            </a:prstGeom>
            <a:solidFill>
              <a:schemeClr val="dk2"/>
            </a:solidFill>
            <a:ln w="25400" cap="flat">
              <a:solidFill>
                <a:schemeClr val="lt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p:txBody>
        </p:sp>
        <p:sp>
          <p:nvSpPr>
            <p:cNvPr id="376" name="Shape 376"/>
            <p:cNvSpPr txBox="1"/>
            <p:nvPr/>
          </p:nvSpPr>
          <p:spPr>
            <a:xfrm>
              <a:off x="6911260" y="1384762"/>
              <a:ext cx="1466999" cy="1581900"/>
            </a:xfrm>
            <a:prstGeom prst="rect">
              <a:avLst/>
            </a:prstGeom>
            <a:noFill/>
            <a:ln>
              <a:noFill/>
            </a:ln>
          </p:spPr>
          <p:txBody>
            <a:bodyPr lIns="64750" tIns="64750" rIns="64750" bIns="64750" anchor="ctr" anchorCtr="0">
              <a:noAutofit/>
            </a:bodyPr>
            <a:lstStyle/>
            <a:p>
              <a:pPr marL="0" marR="0" lvl="0" indent="0" algn="ctr" rtl="0">
                <a:lnSpc>
                  <a:spcPct val="90000"/>
                </a:lnSpc>
                <a:spcBef>
                  <a:spcPts val="595"/>
                </a:spcBef>
                <a:spcAft>
                  <a:spcPts val="595"/>
                </a:spcAft>
                <a:buClr>
                  <a:schemeClr val="lt1"/>
                </a:buClr>
                <a:buSzPct val="25000"/>
                <a:buFont typeface="Calibri"/>
                <a:buNone/>
              </a:pPr>
              <a:r>
                <a:rPr lang="en-US" sz="1700" dirty="0">
                  <a:solidFill>
                    <a:schemeClr val="lt1"/>
                  </a:solidFill>
                  <a:latin typeface="Calibri"/>
                  <a:ea typeface="Calibri"/>
                  <a:cs typeface="Calibri"/>
                  <a:sym typeface="Calibri"/>
                </a:rPr>
                <a:t>Closing Activities</a:t>
              </a:r>
            </a:p>
          </p:txBody>
        </p:sp>
      </p:grpSp>
      <p:sp>
        <p:nvSpPr>
          <p:cNvPr id="377" name="Shape 377"/>
          <p:cNvSpPr/>
          <p:nvPr/>
        </p:nvSpPr>
        <p:spPr>
          <a:xfrm>
            <a:off x="4153503" y="2111192"/>
            <a:ext cx="837000" cy="734099"/>
          </a:xfrm>
          <a:prstGeom prst="downArrow">
            <a:avLst>
              <a:gd name="adj1" fmla="val 50000"/>
              <a:gd name="adj2" fmla="val 50000"/>
            </a:avLst>
          </a:prstGeom>
          <a:solidFill>
            <a:srgbClr val="253356"/>
          </a:solidFill>
          <a:ln w="25400" cap="flat">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sp>
        <p:nvSpPr>
          <p:cNvPr id="378" name="Shape 378"/>
          <p:cNvSpPr txBox="1">
            <a:spLocks noGrp="1"/>
          </p:cNvSpPr>
          <p:nvPr>
            <p:ph type="sldNum" idx="12"/>
          </p:nvPr>
        </p:nvSpPr>
        <p:spPr>
          <a:xfrm>
            <a:off x="6559296" y="6074282"/>
            <a:ext cx="2203800" cy="484500"/>
          </a:xfrm>
          <a:prstGeom prst="rect">
            <a:avLst/>
          </a:prstGeom>
          <a:noFill/>
          <a:ln>
            <a:noFill/>
          </a:ln>
        </p:spPr>
        <p:txBody>
          <a:bodyPr lIns="91425" tIns="45700" rIns="91425" bIns="45700" anchor="ctr" anchorCtr="0">
            <a:noAutofit/>
          </a:bodyPr>
          <a:lstStyle/>
          <a:p>
            <a:pPr lvl="0" rtl="0">
              <a:spcBef>
                <a:spcPts val="0"/>
              </a:spcBef>
              <a:buNone/>
            </a:pPr>
            <a:fld id="{00000000-1234-1234-1234-123412341234}" type="slidenum">
              <a:rPr lang="en-US"/>
              <a:t>32</a:t>
            </a:fld>
            <a:endParaRPr lang="en-US" dirty="0"/>
          </a:p>
        </p:txBody>
      </p:sp>
      <p:sp>
        <p:nvSpPr>
          <p:cNvPr id="379" name="Shape 379"/>
          <p:cNvSpPr txBox="1">
            <a:spLocks noGrp="1"/>
          </p:cNvSpPr>
          <p:nvPr>
            <p:ph type="ftr" idx="11"/>
          </p:nvPr>
        </p:nvSpPr>
        <p:spPr>
          <a:xfrm>
            <a:off x="381000" y="6071616"/>
            <a:ext cx="2203800" cy="484500"/>
          </a:xfrm>
          <a:prstGeom prst="rect">
            <a:avLst/>
          </a:prstGeom>
          <a:blipFill rotWithShape="1">
            <a:blip r:embed="rId3">
              <a:alphaModFix/>
            </a:blip>
            <a:stretch>
              <a:fillRect/>
            </a:stretch>
          </a:blip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Calibri"/>
              <a:buNone/>
            </a:pPr>
            <a:r>
              <a:rPr lang="en-US" sz="1200" b="0" i="0" u="none" strike="noStrike" cap="none" baseline="0" dirty="0">
                <a:solidFill>
                  <a:srgbClr val="888888"/>
                </a:solidFill>
                <a:latin typeface="Calibri"/>
                <a:ea typeface="Calibri"/>
                <a:cs typeface="Calibri"/>
                <a:sym typeface="Calibri"/>
              </a:rPr>
              <a:t> </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212558" y="219744"/>
            <a:ext cx="8642684" cy="1049972"/>
          </a:xfrm>
        </p:spPr>
        <p:txBody>
          <a:bodyPr>
            <a:normAutofit fontScale="90000"/>
          </a:bodyPr>
          <a:lstStyle/>
          <a:p>
            <a:pPr lvl="0"/>
            <a:r>
              <a:rPr lang="en-US" dirty="0" smtClean="0">
                <a:sym typeface="Calibri"/>
              </a:rPr>
              <a:t>Activity 5a: Standards for Mathematical Practice #6 Attend to Precision</a:t>
            </a:r>
            <a:endParaRPr lang="en-US" dirty="0">
              <a:sym typeface="Calibri"/>
            </a:endParaRPr>
          </a:p>
        </p:txBody>
      </p:sp>
      <p:sp>
        <p:nvSpPr>
          <p:cNvPr id="386" name="Shape 386"/>
          <p:cNvSpPr txBox="1">
            <a:spLocks noGrp="1"/>
          </p:cNvSpPr>
          <p:nvPr>
            <p:ph type="ftr" sz="quarter" idx="11"/>
          </p:nvPr>
        </p:nvSpPr>
        <p:spPr>
          <a:blipFill rotWithShape="1">
            <a:blip r:embed="rId3">
              <a:alphaModFix/>
            </a:blip>
            <a:stretch>
              <a:fillRect/>
            </a:stretch>
          </a:blipFill>
        </p:spPr>
        <p:txBody>
          <a:bodyPr/>
          <a:lstStyle/>
          <a:p>
            <a:pPr lvl="0"/>
            <a:r>
              <a:rPr lang="en-US" dirty="0" smtClean="0">
                <a:sym typeface="Calibri"/>
              </a:rPr>
              <a:t> </a:t>
            </a:r>
            <a:endParaRPr lang="en-US" dirty="0">
              <a:sym typeface="Calibri"/>
            </a:endParaRPr>
          </a:p>
        </p:txBody>
      </p:sp>
      <p:sp>
        <p:nvSpPr>
          <p:cNvPr id="387" name="Shape 387"/>
          <p:cNvSpPr txBox="1">
            <a:spLocks noGrp="1"/>
          </p:cNvSpPr>
          <p:nvPr>
            <p:ph type="sldNum" sz="quarter" idx="12"/>
          </p:nvPr>
        </p:nvSpPr>
        <p:spPr/>
        <p:txBody>
          <a:bodyPr/>
          <a:lstStyle/>
          <a:p>
            <a:pPr lvl="0"/>
            <a:fld id="{00000000-1234-1234-1234-123412341234}" type="slidenum">
              <a:rPr lang="en-US" smtClean="0"/>
              <a:pPr lvl="0"/>
              <a:t>33</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642432863"/>
              </p:ext>
            </p:extLst>
          </p:nvPr>
        </p:nvGraphicFramePr>
        <p:xfrm>
          <a:off x="507654" y="1353365"/>
          <a:ext cx="7555831" cy="3806952"/>
        </p:xfrm>
        <a:graphic>
          <a:graphicData uri="http://schemas.openxmlformats.org/drawingml/2006/table">
            <a:tbl>
              <a:tblPr firstRow="1" bandRow="1">
                <a:tableStyleId>{17292A2E-F333-43FB-9621-5CBBE7FDCDCB}</a:tableStyleId>
              </a:tblPr>
              <a:tblGrid>
                <a:gridCol w="7555831"/>
              </a:tblGrid>
              <a:tr h="370840">
                <a:tc>
                  <a:txBody>
                    <a:bodyPr/>
                    <a:lstStyle/>
                    <a:p>
                      <a:r>
                        <a:rPr lang="en-US" sz="2800" dirty="0" smtClean="0"/>
                        <a:t>Viewing a Video</a:t>
                      </a:r>
                      <a:endParaRPr lang="en-US" sz="2800" dirty="0"/>
                    </a:p>
                  </a:txBody>
                  <a:tcPr/>
                </a:tc>
              </a:tr>
              <a:tr h="3099128">
                <a:tc>
                  <a:txBody>
                    <a:bodyPr/>
                    <a:lstStyle/>
                    <a:p>
                      <a:pPr marL="342900" lvl="0" indent="-342900">
                        <a:lnSpc>
                          <a:spcPct val="110000"/>
                        </a:lnSpc>
                        <a:spcBef>
                          <a:spcPts val="300"/>
                        </a:spcBef>
                        <a:spcAft>
                          <a:spcPts val="300"/>
                        </a:spcAft>
                        <a:buFont typeface="+mj-lt"/>
                        <a:buAutoNum type="arabicPeriod"/>
                      </a:pPr>
                      <a:r>
                        <a:rPr lang="en-US" sz="2400" dirty="0" smtClean="0"/>
                        <a:t>View the video, </a:t>
                      </a:r>
                      <a:r>
                        <a:rPr lang="en-US" sz="2400" i="1" dirty="0" smtClean="0"/>
                        <a:t>Standards for Mathematical Practice #6.</a:t>
                      </a:r>
                    </a:p>
                    <a:p>
                      <a:pPr marL="342900" lvl="0" indent="-342900">
                        <a:lnSpc>
                          <a:spcPct val="110000"/>
                        </a:lnSpc>
                        <a:spcBef>
                          <a:spcPts val="300"/>
                        </a:spcBef>
                        <a:spcAft>
                          <a:spcPts val="300"/>
                        </a:spcAft>
                        <a:buFont typeface="+mj-lt"/>
                        <a:buAutoNum type="arabicPeriod"/>
                      </a:pPr>
                      <a:r>
                        <a:rPr lang="en-US" sz="2400" dirty="0" smtClean="0"/>
                        <a:t>Note the following:</a:t>
                      </a:r>
                    </a:p>
                    <a:p>
                      <a:pPr marL="800100" lvl="1" indent="-342900">
                        <a:lnSpc>
                          <a:spcPct val="110000"/>
                        </a:lnSpc>
                        <a:spcBef>
                          <a:spcPts val="300"/>
                        </a:spcBef>
                        <a:spcAft>
                          <a:spcPts val="300"/>
                        </a:spcAft>
                        <a:buFont typeface="Arial" panose="020B0604020202020204" pitchFamily="34" charset="0"/>
                        <a:buChar char="•"/>
                      </a:pPr>
                      <a:r>
                        <a:rPr lang="en-US" sz="2400" dirty="0" smtClean="0"/>
                        <a:t>How </a:t>
                      </a:r>
                      <a:r>
                        <a:rPr lang="en-US" sz="2400" dirty="0" err="1" smtClean="0"/>
                        <a:t>SMP</a:t>
                      </a:r>
                      <a:r>
                        <a:rPr lang="en-US" sz="2400" dirty="0" smtClean="0"/>
                        <a:t> 6 is defined.</a:t>
                      </a:r>
                    </a:p>
                    <a:p>
                      <a:pPr marL="800100" lvl="1" indent="-342900">
                        <a:lnSpc>
                          <a:spcPct val="110000"/>
                        </a:lnSpc>
                        <a:spcBef>
                          <a:spcPts val="300"/>
                        </a:spcBef>
                        <a:spcAft>
                          <a:spcPts val="300"/>
                        </a:spcAft>
                        <a:buFont typeface="Arial" panose="020B0604020202020204" pitchFamily="34" charset="0"/>
                        <a:buChar char="•"/>
                      </a:pPr>
                      <a:r>
                        <a:rPr lang="en-US" sz="2400" dirty="0" smtClean="0"/>
                        <a:t>How </a:t>
                      </a:r>
                      <a:r>
                        <a:rPr lang="en-US" sz="2400" dirty="0" err="1" smtClean="0"/>
                        <a:t>SMP</a:t>
                      </a:r>
                      <a:r>
                        <a:rPr lang="en-US" sz="2400" dirty="0" smtClean="0"/>
                        <a:t> 6 is broken down into various components.</a:t>
                      </a:r>
                    </a:p>
                    <a:p>
                      <a:pPr marL="800100" lvl="1" indent="-342900">
                        <a:lnSpc>
                          <a:spcPct val="110000"/>
                        </a:lnSpc>
                        <a:spcBef>
                          <a:spcPts val="300"/>
                        </a:spcBef>
                        <a:spcAft>
                          <a:spcPts val="300"/>
                        </a:spcAft>
                        <a:buFont typeface="Arial" panose="020B0604020202020204" pitchFamily="34" charset="0"/>
                        <a:buChar char="•"/>
                      </a:pPr>
                      <a:r>
                        <a:rPr lang="en-US" sz="2400" dirty="0" smtClean="0"/>
                        <a:t>How the video is organized.</a:t>
                      </a:r>
                    </a:p>
                    <a:p>
                      <a:pPr marL="800100" lvl="1" indent="-342900">
                        <a:lnSpc>
                          <a:spcPct val="110000"/>
                        </a:lnSpc>
                        <a:spcBef>
                          <a:spcPts val="300"/>
                        </a:spcBef>
                        <a:spcAft>
                          <a:spcPts val="300"/>
                        </a:spcAft>
                        <a:buFont typeface="Arial" panose="020B0604020202020204" pitchFamily="34" charset="0"/>
                        <a:buChar char="•"/>
                      </a:pPr>
                      <a:r>
                        <a:rPr lang="en-US" sz="2400" dirty="0" smtClean="0"/>
                        <a:t>Elements of repetition, color, sound, etc.</a:t>
                      </a:r>
                      <a:endParaRPr lang="en-US" dirty="0"/>
                    </a:p>
                  </a:txBody>
                  <a:tcPr>
                    <a:solidFill>
                      <a:schemeClr val="accent4">
                        <a:lumMod val="20000"/>
                        <a:lumOff val="80000"/>
                      </a:schemeClr>
                    </a:solidFill>
                  </a:tcPr>
                </a:tc>
              </a:tr>
            </a:tbl>
          </a:graphicData>
        </a:graphic>
      </p:graphicFrame>
      <p:pic>
        <p:nvPicPr>
          <p:cNvPr id="389" name="Shape 389"/>
          <p:cNvPicPr preferRelativeResize="0"/>
          <p:nvPr/>
        </p:nvPicPr>
        <p:blipFill rotWithShape="1">
          <a:blip r:embed="rId4">
            <a:alphaModFix/>
          </a:blip>
          <a:srcRect/>
          <a:stretch/>
        </p:blipFill>
        <p:spPr>
          <a:xfrm>
            <a:off x="6900663" y="4809589"/>
            <a:ext cx="947699" cy="1033500"/>
          </a:xfrm>
          <a:prstGeom prst="rect">
            <a:avLst/>
          </a:prstGeom>
          <a:noFill/>
          <a:ln>
            <a:noFill/>
          </a:ln>
        </p:spPr>
      </p:pic>
      <p:sp>
        <p:nvSpPr>
          <p:cNvPr id="8" name="TextBox 7"/>
          <p:cNvSpPr txBox="1"/>
          <p:nvPr/>
        </p:nvSpPr>
        <p:spPr>
          <a:xfrm>
            <a:off x="6900663" y="4809589"/>
            <a:ext cx="1022686" cy="369332"/>
          </a:xfrm>
          <a:prstGeom prst="rect">
            <a:avLst/>
          </a:prstGeom>
          <a:noFill/>
        </p:spPr>
        <p:txBody>
          <a:bodyPr wrap="square" rtlCol="0">
            <a:spAutoFit/>
          </a:bodyPr>
          <a:lstStyle/>
          <a:p>
            <a:r>
              <a:rPr lang="en-US" sz="1800" dirty="0" smtClean="0">
                <a:latin typeface="+mj-lt"/>
              </a:rPr>
              <a:t>Page 19</a:t>
            </a:r>
            <a:endParaRPr lang="en-US" sz="1800" dirty="0">
              <a:latin typeface="+mj-lt"/>
            </a:endParaRPr>
          </a:p>
        </p:txBody>
      </p:sp>
      <p:sp>
        <p:nvSpPr>
          <p:cNvPr id="3" name="Rectangle 2"/>
          <p:cNvSpPr/>
          <p:nvPr/>
        </p:nvSpPr>
        <p:spPr>
          <a:xfrm>
            <a:off x="742950" y="5335618"/>
            <a:ext cx="5816346" cy="584775"/>
          </a:xfrm>
          <a:prstGeom prst="rect">
            <a:avLst/>
          </a:prstGeom>
        </p:spPr>
        <p:txBody>
          <a:bodyPr wrap="square">
            <a:spAutoFit/>
          </a:bodyPr>
          <a:lstStyle/>
          <a:p>
            <a:pPr lvl="0">
              <a:buClr>
                <a:srgbClr val="76923C"/>
              </a:buClr>
            </a:pPr>
            <a:r>
              <a:rPr lang="en-US" sz="1600" dirty="0">
                <a:latin typeface="Calibri" panose="020F0502020204030204" pitchFamily="34" charset="0"/>
                <a:cs typeface="Times New Roman" panose="02020603050405020304" pitchFamily="18" charset="0"/>
              </a:rPr>
              <a:t>Video: YouTube. </a:t>
            </a:r>
            <a:r>
              <a:rPr lang="en-US" sz="1600" i="1" dirty="0">
                <a:latin typeface="Calibri" panose="020F0502020204030204" pitchFamily="34" charset="0"/>
                <a:cs typeface="Times New Roman" panose="02020603050405020304" pitchFamily="18" charset="0"/>
              </a:rPr>
              <a:t>Standards for Mathematical Practice #6</a:t>
            </a:r>
            <a:r>
              <a:rPr lang="en-US" sz="1600" dirty="0">
                <a:latin typeface="Calibri" panose="020F0502020204030204" pitchFamily="34" charset="0"/>
                <a:cs typeface="Times New Roman" panose="02020603050405020304" pitchFamily="18" charset="0"/>
              </a:rPr>
              <a:t>. Retrieved from </a:t>
            </a:r>
            <a:r>
              <a:rPr lang="en-US" sz="1600" dirty="0">
                <a:solidFill>
                  <a:srgbClr val="0000FF"/>
                </a:solidFill>
                <a:latin typeface="Calibri" panose="020F0502020204030204" pitchFamily="34" charset="0"/>
                <a:cs typeface="Times New Roman" panose="02020603050405020304" pitchFamily="18" charset="0"/>
                <a:hlinkClick r:id="rId5"/>
              </a:rPr>
              <a:t>https://www.youtube.com/watch?v=4whGbDxCorA</a:t>
            </a:r>
            <a:r>
              <a:rPr lang="en-US" sz="1600" dirty="0">
                <a:latin typeface="Calibri" panose="020F0502020204030204" pitchFamily="34" charset="0"/>
                <a:cs typeface="Times New Roman" panose="02020603050405020304" pitchFamily="18" charset="0"/>
              </a:rPr>
              <a:t> </a:t>
            </a: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381000" y="230187"/>
            <a:ext cx="8381999" cy="638813"/>
          </a:xfrm>
          <a:prstGeom prst="rect">
            <a:avLst/>
          </a:prstGeom>
          <a:noFill/>
          <a:ln>
            <a:noFill/>
          </a:ln>
        </p:spPr>
        <p:txBody>
          <a:bodyPr lIns="0" tIns="0" rIns="0" bIns="0" anchor="t" anchorCtr="0">
            <a:noAutofit/>
          </a:bodyPr>
          <a:lstStyle/>
          <a:p>
            <a:pPr marL="0" marR="0" lvl="0" indent="0" rtl="0">
              <a:lnSpc>
                <a:spcPct val="90000"/>
              </a:lnSpc>
              <a:spcBef>
                <a:spcPts val="0"/>
              </a:spcBef>
              <a:buClr>
                <a:srgbClr val="2E59B0"/>
              </a:buClr>
              <a:buSzPct val="25000"/>
              <a:buFont typeface="Calibri"/>
              <a:buNone/>
            </a:pPr>
            <a:r>
              <a:rPr lang="en-US" sz="4000" dirty="0">
                <a:solidFill>
                  <a:schemeClr val="tx1"/>
                </a:solidFill>
                <a:effectLst>
                  <a:outerShdw blurRad="38100" dist="38100" dir="2700000" algn="tl">
                    <a:srgbClr val="000000">
                      <a:alpha val="43137"/>
                    </a:srgbClr>
                  </a:outerShdw>
                </a:effectLst>
                <a:latin typeface="Calibri"/>
                <a:ea typeface="Calibri"/>
                <a:cs typeface="Calibri"/>
                <a:sym typeface="Calibri"/>
              </a:rPr>
              <a:t>Activity </a:t>
            </a:r>
            <a:r>
              <a:rPr lang="en-US" sz="4000" dirty="0" smtClean="0">
                <a:solidFill>
                  <a:schemeClr val="tx1"/>
                </a:solidFill>
                <a:effectLst>
                  <a:outerShdw blurRad="38100" dist="38100" dir="2700000" algn="tl">
                    <a:srgbClr val="000000">
                      <a:alpha val="43137"/>
                    </a:srgbClr>
                  </a:outerShdw>
                </a:effectLst>
                <a:latin typeface="Calibri"/>
                <a:ea typeface="Calibri"/>
                <a:cs typeface="Calibri"/>
                <a:sym typeface="Calibri"/>
              </a:rPr>
              <a:t>5b: </a:t>
            </a:r>
            <a:r>
              <a:rPr lang="en-US" sz="4000" dirty="0">
                <a:solidFill>
                  <a:schemeClr val="tx1"/>
                </a:solidFill>
                <a:effectLst>
                  <a:outerShdw blurRad="38100" dist="38100" dir="2700000" algn="tl">
                    <a:srgbClr val="000000">
                      <a:alpha val="43137"/>
                    </a:srgbClr>
                  </a:outerShdw>
                </a:effectLst>
                <a:latin typeface="Calibri"/>
                <a:ea typeface="Calibri"/>
                <a:cs typeface="Calibri"/>
                <a:sym typeface="Calibri"/>
              </a:rPr>
              <a:t>Your </a:t>
            </a:r>
            <a:r>
              <a:rPr lang="en-US" sz="4000" dirty="0" smtClean="0">
                <a:solidFill>
                  <a:schemeClr val="tx1"/>
                </a:solidFill>
                <a:effectLst>
                  <a:outerShdw blurRad="38100" dist="38100" dir="2700000" algn="tl">
                    <a:srgbClr val="000000">
                      <a:alpha val="43137"/>
                    </a:srgbClr>
                  </a:outerShdw>
                </a:effectLst>
                <a:latin typeface="Calibri"/>
                <a:ea typeface="Calibri"/>
                <a:cs typeface="Calibri"/>
                <a:sym typeface="Calibri"/>
              </a:rPr>
              <a:t>Turn – SMP1</a:t>
            </a:r>
            <a:endParaRPr lang="en-US" sz="4000" dirty="0">
              <a:solidFill>
                <a:schemeClr val="tx1"/>
              </a:solidFill>
              <a:effectLst>
                <a:outerShdw blurRad="38100" dist="38100" dir="2700000" algn="tl">
                  <a:srgbClr val="000000">
                    <a:alpha val="43137"/>
                  </a:srgbClr>
                </a:outerShdw>
              </a:effectLst>
              <a:latin typeface="Calibri"/>
              <a:ea typeface="Calibri"/>
              <a:cs typeface="Calibri"/>
              <a:sym typeface="Calibri"/>
            </a:endParaRPr>
          </a:p>
        </p:txBody>
      </p:sp>
      <p:sp>
        <p:nvSpPr>
          <p:cNvPr id="395" name="Shape 395"/>
          <p:cNvSpPr txBox="1">
            <a:spLocks noGrp="1"/>
          </p:cNvSpPr>
          <p:nvPr>
            <p:ph type="ftr" idx="11"/>
          </p:nvPr>
        </p:nvSpPr>
        <p:spPr>
          <a:xfrm>
            <a:off x="381000" y="6071616"/>
            <a:ext cx="2203800" cy="484500"/>
          </a:xfrm>
          <a:prstGeom prst="rect">
            <a:avLst/>
          </a:prstGeom>
          <a:blipFill rotWithShape="1">
            <a:blip r:embed="rId3">
              <a:alphaModFix/>
            </a:blip>
            <a:stretch>
              <a:fillRect/>
            </a:stretch>
          </a:blip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 </a:t>
            </a:r>
          </a:p>
        </p:txBody>
      </p:sp>
      <p:sp>
        <p:nvSpPr>
          <p:cNvPr id="396" name="Shape 396"/>
          <p:cNvSpPr txBox="1">
            <a:spLocks noGrp="1"/>
          </p:cNvSpPr>
          <p:nvPr>
            <p:ph type="sldNum" idx="12"/>
          </p:nvPr>
        </p:nvSpPr>
        <p:spPr>
          <a:xfrm>
            <a:off x="6559296" y="6074282"/>
            <a:ext cx="2203800" cy="484500"/>
          </a:xfrm>
          <a:prstGeom prst="rect">
            <a:avLst/>
          </a:prstGeom>
          <a:noFill/>
          <a:ln>
            <a:noFill/>
          </a:ln>
        </p:spPr>
        <p:txBody>
          <a:bodyPr lIns="91425" tIns="45700" rIns="91425" bIns="45700" anchor="ctr" anchorCtr="0">
            <a:noAutofit/>
          </a:bodyPr>
          <a:lstStyle/>
          <a:p>
            <a:pPr lvl="0" rtl="0">
              <a:spcBef>
                <a:spcPts val="0"/>
              </a:spcBef>
              <a:buNone/>
            </a:pPr>
            <a:fld id="{00000000-1234-1234-1234-123412341234}" type="slidenum">
              <a:rPr lang="en-US"/>
              <a:t>34</a:t>
            </a:fld>
            <a:endParaRPr lang="en-US" dirty="0"/>
          </a:p>
        </p:txBody>
      </p:sp>
      <p:pic>
        <p:nvPicPr>
          <p:cNvPr id="398" name="Shape 398"/>
          <p:cNvPicPr preferRelativeResize="0"/>
          <p:nvPr/>
        </p:nvPicPr>
        <p:blipFill rotWithShape="1">
          <a:blip r:embed="rId4">
            <a:alphaModFix/>
          </a:blip>
          <a:srcRect/>
          <a:stretch/>
        </p:blipFill>
        <p:spPr>
          <a:xfrm>
            <a:off x="7904380" y="4078368"/>
            <a:ext cx="947699" cy="1033500"/>
          </a:xfrm>
          <a:prstGeom prst="rect">
            <a:avLst/>
          </a:prstGeom>
          <a:noFill/>
          <a:ln>
            <a:noFill/>
          </a:ln>
        </p:spPr>
      </p:pic>
      <p:sp>
        <p:nvSpPr>
          <p:cNvPr id="399" name="Shape 399"/>
          <p:cNvSpPr>
            <a:spLocks noChangeAspect="1"/>
          </p:cNvSpPr>
          <p:nvPr/>
        </p:nvSpPr>
        <p:spPr>
          <a:xfrm rot="-776786">
            <a:off x="318716" y="2180604"/>
            <a:ext cx="4214664" cy="822960"/>
          </a:xfrm>
          <a:prstGeom prst="rect">
            <a:avLst/>
          </a:prstGeom>
        </p:spPr>
        <p:txBody>
          <a:bodyPr>
            <a:prstTxWarp prst="textPlain">
              <a:avLst/>
            </a:prstTxWarp>
          </a:bodyPr>
          <a:lstStyle/>
          <a:p>
            <a:pPr algn="ctr"/>
            <a:r>
              <a:rPr sz="1200" b="0" i="0" dirty="0">
                <a:ln w="19050" cap="flat">
                  <a:solidFill>
                    <a:schemeClr val="dk2"/>
                  </a:solidFill>
                  <a:prstDash val="solid"/>
                  <a:round/>
                  <a:headEnd type="none" w="med" len="med"/>
                  <a:tailEnd type="none" w="med" len="med"/>
                </a:ln>
                <a:solidFill>
                  <a:srgbClr val="980000"/>
                </a:solidFill>
                <a:latin typeface="Arial"/>
              </a:rPr>
              <a:t>Role Play</a:t>
            </a:r>
          </a:p>
        </p:txBody>
      </p:sp>
      <p:sp>
        <p:nvSpPr>
          <p:cNvPr id="400" name="Shape 400"/>
          <p:cNvSpPr>
            <a:spLocks noChangeAspect="1"/>
          </p:cNvSpPr>
          <p:nvPr/>
        </p:nvSpPr>
        <p:spPr>
          <a:xfrm rot="805888">
            <a:off x="5629612" y="2207630"/>
            <a:ext cx="2103120" cy="963660"/>
          </a:xfrm>
          <a:prstGeom prst="rect">
            <a:avLst/>
          </a:prstGeom>
        </p:spPr>
        <p:txBody>
          <a:bodyPr>
            <a:prstTxWarp prst="textPlain">
              <a:avLst/>
            </a:prstTxWarp>
          </a:bodyPr>
          <a:lstStyle/>
          <a:p>
            <a:pPr algn="ctr"/>
            <a:r>
              <a:rPr b="0" i="0" dirty="0">
                <a:ln w="19050" cap="flat">
                  <a:solidFill>
                    <a:schemeClr val="dk2"/>
                  </a:solidFill>
                  <a:prstDash val="solid"/>
                  <a:round/>
                  <a:headEnd type="none" w="med" len="med"/>
                  <a:tailEnd type="none" w="med" len="med"/>
                </a:ln>
                <a:solidFill>
                  <a:srgbClr val="FF00FF"/>
                </a:solidFill>
                <a:latin typeface="Arial"/>
              </a:rPr>
              <a:t>Skit</a:t>
            </a:r>
          </a:p>
        </p:txBody>
      </p:sp>
      <p:sp>
        <p:nvSpPr>
          <p:cNvPr id="401" name="Shape 401"/>
          <p:cNvSpPr>
            <a:spLocks noChangeAspect="1"/>
          </p:cNvSpPr>
          <p:nvPr/>
        </p:nvSpPr>
        <p:spPr>
          <a:xfrm rot="889229">
            <a:off x="3285806" y="3287480"/>
            <a:ext cx="3548985" cy="1005840"/>
          </a:xfrm>
          <a:prstGeom prst="rect">
            <a:avLst/>
          </a:prstGeom>
        </p:spPr>
        <p:txBody>
          <a:bodyPr>
            <a:prstTxWarp prst="textPlain">
              <a:avLst/>
            </a:prstTxWarp>
          </a:bodyPr>
          <a:lstStyle/>
          <a:p>
            <a:pPr algn="ctr"/>
            <a:r>
              <a:rPr b="0" i="0" dirty="0">
                <a:ln w="19050" cap="flat">
                  <a:solidFill>
                    <a:schemeClr val="dk2"/>
                  </a:solidFill>
                  <a:prstDash val="solid"/>
                  <a:round/>
                  <a:headEnd type="none" w="med" len="med"/>
                  <a:tailEnd type="none" w="med" len="med"/>
                </a:ln>
                <a:solidFill>
                  <a:srgbClr val="FF9900"/>
                </a:solidFill>
                <a:latin typeface="Arial"/>
              </a:rPr>
              <a:t>Chant</a:t>
            </a:r>
          </a:p>
        </p:txBody>
      </p:sp>
      <p:sp>
        <p:nvSpPr>
          <p:cNvPr id="402" name="Shape 402"/>
          <p:cNvSpPr/>
          <p:nvPr/>
        </p:nvSpPr>
        <p:spPr>
          <a:xfrm rot="-771209">
            <a:off x="607134" y="3803766"/>
            <a:ext cx="2287621" cy="1219797"/>
          </a:xfrm>
          <a:prstGeom prst="rect">
            <a:avLst/>
          </a:prstGeom>
        </p:spPr>
        <p:txBody>
          <a:bodyPr>
            <a:prstTxWarp prst="textPlain">
              <a:avLst/>
            </a:prstTxWarp>
          </a:bodyPr>
          <a:lstStyle/>
          <a:p>
            <a:pPr algn="ctr"/>
            <a:r>
              <a:rPr b="0" i="0" dirty="0">
                <a:ln w="19050" cap="flat">
                  <a:solidFill>
                    <a:schemeClr val="dk2"/>
                  </a:solidFill>
                  <a:prstDash val="solid"/>
                  <a:round/>
                  <a:headEnd type="none" w="med" len="med"/>
                  <a:tailEnd type="none" w="med" len="med"/>
                </a:ln>
                <a:solidFill>
                  <a:srgbClr val="00FFFF"/>
                </a:solidFill>
                <a:latin typeface="Arial"/>
              </a:rPr>
              <a:t>Rap</a:t>
            </a:r>
          </a:p>
        </p:txBody>
      </p:sp>
      <p:sp>
        <p:nvSpPr>
          <p:cNvPr id="403" name="Shape 403"/>
          <p:cNvSpPr>
            <a:spLocks noChangeAspect="1"/>
          </p:cNvSpPr>
          <p:nvPr/>
        </p:nvSpPr>
        <p:spPr>
          <a:xfrm>
            <a:off x="2584800" y="5161837"/>
            <a:ext cx="4663440" cy="720679"/>
          </a:xfrm>
          <a:prstGeom prst="rect">
            <a:avLst/>
          </a:prstGeom>
        </p:spPr>
        <p:txBody>
          <a:bodyPr>
            <a:prstTxWarp prst="textPlain">
              <a:avLst/>
            </a:prstTxWarp>
          </a:bodyPr>
          <a:lstStyle/>
          <a:p>
            <a:pPr algn="ctr"/>
            <a:r>
              <a:rPr b="0" i="0" dirty="0">
                <a:ln w="19050" cap="flat">
                  <a:solidFill>
                    <a:schemeClr val="dk2"/>
                  </a:solidFill>
                  <a:prstDash val="solid"/>
                  <a:round/>
                  <a:headEnd type="none" w="med" len="med"/>
                  <a:tailEnd type="none" w="med" len="med"/>
                </a:ln>
                <a:solidFill>
                  <a:schemeClr val="lt2"/>
                </a:solidFill>
                <a:latin typeface="Arial"/>
              </a:rPr>
              <a:t>Simulation</a:t>
            </a:r>
          </a:p>
        </p:txBody>
      </p:sp>
      <p:sp>
        <p:nvSpPr>
          <p:cNvPr id="12" name="TextBox 11"/>
          <p:cNvSpPr txBox="1"/>
          <p:nvPr/>
        </p:nvSpPr>
        <p:spPr>
          <a:xfrm>
            <a:off x="7904380" y="4078368"/>
            <a:ext cx="1022686" cy="369332"/>
          </a:xfrm>
          <a:prstGeom prst="rect">
            <a:avLst/>
          </a:prstGeom>
          <a:noFill/>
        </p:spPr>
        <p:txBody>
          <a:bodyPr wrap="square" rtlCol="0">
            <a:spAutoFit/>
          </a:bodyPr>
          <a:lstStyle/>
          <a:p>
            <a:r>
              <a:rPr lang="en-US" sz="1800" dirty="0" smtClean="0">
                <a:latin typeface="Calibri" panose="020F0502020204030204" pitchFamily="34" charset="0"/>
              </a:rPr>
              <a:t>Page 20</a:t>
            </a:r>
            <a:endParaRPr lang="en-US" sz="1800" dirty="0">
              <a:latin typeface="Calibri" panose="020F0502020204030204" pitchFamily="34" charset="0"/>
            </a:endParaRPr>
          </a:p>
        </p:txBody>
      </p:sp>
      <p:sp>
        <p:nvSpPr>
          <p:cNvPr id="3" name="TextBox 2"/>
          <p:cNvSpPr txBox="1"/>
          <p:nvPr/>
        </p:nvSpPr>
        <p:spPr>
          <a:xfrm>
            <a:off x="280094" y="884800"/>
            <a:ext cx="8273971" cy="954107"/>
          </a:xfrm>
          <a:prstGeom prst="rect">
            <a:avLst/>
          </a:prstGeom>
          <a:noFill/>
        </p:spPr>
        <p:txBody>
          <a:bodyPr wrap="square" rtlCol="0">
            <a:spAutoFit/>
          </a:bodyPr>
          <a:lstStyle/>
          <a:p>
            <a:r>
              <a:rPr lang="en-US" sz="2800" kern="1200" dirty="0">
                <a:solidFill>
                  <a:schemeClr val="tx1"/>
                </a:solidFill>
                <a:latin typeface="Calibri" panose="020F0502020204030204" pitchFamily="34" charset="0"/>
                <a:ea typeface="+mn-ea"/>
                <a:cs typeface="+mn-cs"/>
              </a:rPr>
              <a:t>Working with your </a:t>
            </a:r>
            <a:r>
              <a:rPr lang="en-US" sz="2800" kern="1200" dirty="0" smtClean="0">
                <a:solidFill>
                  <a:schemeClr val="tx1"/>
                </a:solidFill>
                <a:latin typeface="Calibri" panose="020F0502020204030204" pitchFamily="34" charset="0"/>
                <a:ea typeface="+mn-ea"/>
                <a:cs typeface="+mn-cs"/>
              </a:rPr>
              <a:t>team, </a:t>
            </a:r>
            <a:r>
              <a:rPr lang="en-US" sz="2800" kern="1200" dirty="0">
                <a:solidFill>
                  <a:schemeClr val="tx1"/>
                </a:solidFill>
                <a:latin typeface="Calibri" panose="020F0502020204030204" pitchFamily="34" charset="0"/>
                <a:ea typeface="+mn-ea"/>
                <a:cs typeface="+mn-cs"/>
              </a:rPr>
              <a:t>create a “performance” to demonstrate </a:t>
            </a:r>
            <a:r>
              <a:rPr lang="en-US" sz="2800" kern="1200" dirty="0" err="1" smtClean="0">
                <a:solidFill>
                  <a:schemeClr val="tx1"/>
                </a:solidFill>
                <a:latin typeface="Calibri" panose="020F0502020204030204" pitchFamily="34" charset="0"/>
                <a:ea typeface="+mn-ea"/>
                <a:cs typeface="+mn-cs"/>
              </a:rPr>
              <a:t>SMP</a:t>
            </a:r>
            <a:r>
              <a:rPr lang="en-US" sz="2800" kern="1200" dirty="0" smtClean="0">
                <a:solidFill>
                  <a:schemeClr val="tx1"/>
                </a:solidFill>
                <a:latin typeface="Calibri" panose="020F0502020204030204" pitchFamily="34" charset="0"/>
                <a:ea typeface="+mn-ea"/>
                <a:cs typeface="+mn-cs"/>
              </a:rPr>
              <a:t> 1.</a:t>
            </a:r>
            <a:endParaRPr lang="en-US" sz="2800" kern="1200" dirty="0">
              <a:solidFill>
                <a:schemeClr val="tx1"/>
              </a:solidFill>
              <a:latin typeface="Calibri" panose="020F0502020204030204" pitchFamily="34" charset="0"/>
              <a:ea typeface="+mn-ea"/>
              <a:cs typeface="+mn-cs"/>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p:txBody>
          <a:bodyPr/>
          <a:lstStyle/>
          <a:p>
            <a:r>
              <a:rPr lang="en-US" dirty="0" smtClean="0">
                <a:sym typeface="Calibri"/>
              </a:rPr>
              <a:t>Let’s Do Some Deconstructing</a:t>
            </a:r>
            <a:endParaRPr lang="en-US" dirty="0">
              <a:sym typeface="Calibri"/>
            </a:endParaRPr>
          </a:p>
        </p:txBody>
      </p:sp>
      <p:sp>
        <p:nvSpPr>
          <p:cNvPr id="409" name="Shape 409"/>
          <p:cNvSpPr txBox="1">
            <a:spLocks noGrp="1"/>
          </p:cNvSpPr>
          <p:nvPr>
            <p:ph type="body" sz="quarter" idx="10"/>
          </p:nvPr>
        </p:nvSpPr>
        <p:spPr>
          <a:xfrm>
            <a:off x="381000" y="1028181"/>
            <a:ext cx="7871109" cy="3508653"/>
          </a:xfrm>
        </p:spPr>
        <p:txBody>
          <a:bodyPr/>
          <a:lstStyle/>
          <a:p>
            <a:pPr marL="0" indent="0">
              <a:buNone/>
            </a:pPr>
            <a:r>
              <a:rPr lang="en-US" b="1" dirty="0" smtClean="0"/>
              <a:t>SMP 4: Model with Mathematics</a:t>
            </a:r>
          </a:p>
          <a:p>
            <a:r>
              <a:rPr lang="en-US" sz="2400" dirty="0" smtClean="0"/>
              <a:t>Mathematically proficient students can apply the mathematics they know to solve problems arising in everyday life, society and the workplace.  In early grades, this might be as simple as writing an addition equation to describe a situation. In middle grades, a student might apply reasoning to plan a school event or analyze a problem in the community.  By high school, a student might use geometry to solve a design problem or use a function to describe how one quantity of interest depends on another...</a:t>
            </a:r>
            <a:endParaRPr lang="en-US" sz="2400" dirty="0"/>
          </a:p>
        </p:txBody>
      </p:sp>
      <p:sp>
        <p:nvSpPr>
          <p:cNvPr id="413" name="Shape 413"/>
          <p:cNvSpPr txBox="1">
            <a:spLocks noGrp="1"/>
          </p:cNvSpPr>
          <p:nvPr>
            <p:ph type="ftr" sz="quarter" idx="11"/>
          </p:nvPr>
        </p:nvSpPr>
        <p:spPr>
          <a:blipFill rotWithShape="1">
            <a:blip r:embed="rId3">
              <a:alphaModFix/>
            </a:blip>
            <a:stretch>
              <a:fillRect/>
            </a:stretch>
          </a:blipFill>
        </p:spPr>
        <p:txBody>
          <a:bodyPr/>
          <a:lstStyle/>
          <a:p>
            <a:pPr lvl="0"/>
            <a:r>
              <a:rPr lang="en-US" dirty="0" smtClean="0">
                <a:sym typeface="Calibri"/>
              </a:rPr>
              <a:t> </a:t>
            </a:r>
            <a:endParaRPr lang="en-US" dirty="0">
              <a:sym typeface="Calibri"/>
            </a:endParaRPr>
          </a:p>
        </p:txBody>
      </p:sp>
      <p:sp>
        <p:nvSpPr>
          <p:cNvPr id="410" name="Shape 410"/>
          <p:cNvSpPr txBox="1">
            <a:spLocks noGrp="1"/>
          </p:cNvSpPr>
          <p:nvPr>
            <p:ph type="sldNum" sz="quarter" idx="12"/>
          </p:nvPr>
        </p:nvSpPr>
        <p:spPr/>
        <p:txBody>
          <a:bodyPr/>
          <a:lstStyle/>
          <a:p>
            <a:pPr lvl="0"/>
            <a:fld id="{00000000-1234-1234-1234-123412341234}" type="slidenum">
              <a:rPr lang="en-US" smtClean="0"/>
              <a:pPr lvl="0"/>
              <a:t>35</a:t>
            </a:fld>
            <a:endParaRPr lang="en-US" dirty="0"/>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p:txBody>
          <a:bodyPr/>
          <a:lstStyle/>
          <a:p>
            <a:pPr lvl="0"/>
            <a:r>
              <a:rPr lang="en-US" dirty="0" smtClean="0">
                <a:sym typeface="Calibri"/>
              </a:rPr>
              <a:t>Let’s Do Some Deconstructing</a:t>
            </a:r>
            <a:endParaRPr lang="en-US" dirty="0">
              <a:sym typeface="Calibri"/>
            </a:endParaRPr>
          </a:p>
        </p:txBody>
      </p:sp>
      <p:sp>
        <p:nvSpPr>
          <p:cNvPr id="420" name="Shape 420"/>
          <p:cNvSpPr txBox="1">
            <a:spLocks noGrp="1"/>
          </p:cNvSpPr>
          <p:nvPr>
            <p:ph sz="half" idx="1"/>
          </p:nvPr>
        </p:nvSpPr>
        <p:spPr>
          <a:xfrm>
            <a:off x="426450" y="1042465"/>
            <a:ext cx="4704146" cy="4970591"/>
          </a:xfrm>
        </p:spPr>
        <p:txBody>
          <a:bodyPr/>
          <a:lstStyle/>
          <a:p>
            <a:pPr marL="0" lvl="0" indent="0">
              <a:buNone/>
            </a:pPr>
            <a:r>
              <a:rPr lang="en-US" sz="2400" b="1" dirty="0" smtClean="0"/>
              <a:t>SMP 4: Model with Mathematics</a:t>
            </a:r>
          </a:p>
          <a:p>
            <a:pPr lvl="0"/>
            <a:r>
              <a:rPr lang="en-US" sz="2200" dirty="0" smtClean="0"/>
              <a:t>Mathematically proficient students can apply the mathematics they know to solve problems arising in everyday life, society and the workplace. In early grades, this might be as simple as writing an addition equation to describe a situation. In middle grades, a student might apply reasoning to plan a school event or analyze a problem in the community. By high school, a student might use geometry to solve a design problem or use a function to describe how one quantity of interest depends on another...</a:t>
            </a:r>
            <a:endParaRPr lang="en-US" sz="2200" dirty="0"/>
          </a:p>
        </p:txBody>
      </p:sp>
      <p:sp>
        <p:nvSpPr>
          <p:cNvPr id="423" name="Shape 423"/>
          <p:cNvSpPr txBox="1">
            <a:spLocks noGrp="1"/>
          </p:cNvSpPr>
          <p:nvPr>
            <p:ph sz="half" idx="2"/>
          </p:nvPr>
        </p:nvSpPr>
        <p:spPr>
          <a:xfrm>
            <a:off x="5339142" y="1042465"/>
            <a:ext cx="3216991" cy="1314206"/>
          </a:xfrm>
        </p:spPr>
        <p:txBody>
          <a:bodyPr/>
          <a:lstStyle/>
          <a:p>
            <a:pPr marL="0" indent="0">
              <a:buNone/>
            </a:pPr>
            <a:r>
              <a:rPr lang="en-US" sz="2400" b="1" dirty="0" smtClean="0"/>
              <a:t>In other words,</a:t>
            </a:r>
          </a:p>
          <a:p>
            <a:pPr lvl="0"/>
            <a:r>
              <a:rPr lang="en-US" sz="2200" dirty="0" smtClean="0"/>
              <a:t>Solve problems by applying math to everyday, real world situations.</a:t>
            </a:r>
            <a:endParaRPr lang="en-US" sz="2200" dirty="0"/>
          </a:p>
        </p:txBody>
      </p:sp>
      <p:sp>
        <p:nvSpPr>
          <p:cNvPr id="424" name="Shape 424"/>
          <p:cNvSpPr txBox="1">
            <a:spLocks noGrp="1"/>
          </p:cNvSpPr>
          <p:nvPr>
            <p:ph type="ftr" sz="quarter" idx="10"/>
          </p:nvPr>
        </p:nvSpPr>
        <p:spPr>
          <a:blipFill rotWithShape="1">
            <a:blip r:embed="rId3">
              <a:alphaModFix/>
            </a:blip>
            <a:stretch>
              <a:fillRect/>
            </a:stretch>
          </a:blipFill>
        </p:spPr>
        <p:txBody>
          <a:bodyPr/>
          <a:lstStyle/>
          <a:p>
            <a:pPr lvl="0"/>
            <a:r>
              <a:rPr lang="en-US" dirty="0" smtClean="0">
                <a:sym typeface="Calibri"/>
              </a:rPr>
              <a:t> </a:t>
            </a:r>
            <a:endParaRPr lang="en-US" dirty="0">
              <a:sym typeface="Calibri"/>
            </a:endParaRPr>
          </a:p>
        </p:txBody>
      </p:sp>
      <p:sp>
        <p:nvSpPr>
          <p:cNvPr id="421" name="Shape 421"/>
          <p:cNvSpPr txBox="1">
            <a:spLocks noGrp="1"/>
          </p:cNvSpPr>
          <p:nvPr>
            <p:ph type="sldNum" sz="quarter" idx="11"/>
          </p:nvPr>
        </p:nvSpPr>
        <p:spPr/>
        <p:txBody>
          <a:bodyPr/>
          <a:lstStyle/>
          <a:p>
            <a:pPr lvl="0"/>
            <a:fld id="{00000000-1234-1234-1234-123412341234}" type="slidenum">
              <a:rPr lang="en-US" smtClean="0"/>
              <a:pPr lvl="0"/>
              <a:t>36</a:t>
            </a:fld>
            <a:endParaRPr lang="en-US" dirty="0"/>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p:txBody>
          <a:bodyPr/>
          <a:lstStyle/>
          <a:p>
            <a:pPr lvl="0"/>
            <a:r>
              <a:rPr lang="en-US" dirty="0" smtClean="0">
                <a:sym typeface="Calibri"/>
              </a:rPr>
              <a:t>Let’s Do Some Deconstructing</a:t>
            </a:r>
            <a:endParaRPr lang="en-US" dirty="0">
              <a:sym typeface="Calibri"/>
            </a:endParaRPr>
          </a:p>
        </p:txBody>
      </p:sp>
      <p:sp>
        <p:nvSpPr>
          <p:cNvPr id="431" name="Shape 431"/>
          <p:cNvSpPr txBox="1">
            <a:spLocks noGrp="1"/>
          </p:cNvSpPr>
          <p:nvPr>
            <p:ph type="body" sz="quarter" idx="10"/>
          </p:nvPr>
        </p:nvSpPr>
        <p:spPr>
          <a:xfrm>
            <a:off x="497305" y="1417320"/>
            <a:ext cx="7796464" cy="3010055"/>
          </a:xfrm>
        </p:spPr>
        <p:txBody>
          <a:bodyPr/>
          <a:lstStyle/>
          <a:p>
            <a:pPr marL="0" lvl="0" indent="0">
              <a:buNone/>
            </a:pPr>
            <a:r>
              <a:rPr lang="en-US" b="1" dirty="0" smtClean="0"/>
              <a:t>SMP 4: Model with Mathematics</a:t>
            </a:r>
          </a:p>
          <a:p>
            <a:pPr lvl="0"/>
            <a:r>
              <a:rPr lang="en-US" sz="2800" dirty="0" smtClean="0"/>
              <a:t>(continuing) Mathematically proficient students who can apply what they know are comfortable making assumptions and approximations to simplify a complicated situation, realizing that these may need revision later...</a:t>
            </a:r>
          </a:p>
          <a:p>
            <a:pPr lvl="0"/>
            <a:endParaRPr lang="en-US" dirty="0"/>
          </a:p>
        </p:txBody>
      </p:sp>
      <p:sp>
        <p:nvSpPr>
          <p:cNvPr id="435" name="Shape 435"/>
          <p:cNvSpPr txBox="1">
            <a:spLocks noGrp="1"/>
          </p:cNvSpPr>
          <p:nvPr>
            <p:ph type="ftr" sz="quarter" idx="11"/>
          </p:nvPr>
        </p:nvSpPr>
        <p:spPr>
          <a:blipFill rotWithShape="1">
            <a:blip r:embed="rId3">
              <a:alphaModFix/>
            </a:blip>
            <a:stretch>
              <a:fillRect/>
            </a:stretch>
          </a:blipFill>
        </p:spPr>
        <p:txBody>
          <a:bodyPr/>
          <a:lstStyle/>
          <a:p>
            <a:pPr lvl="0"/>
            <a:r>
              <a:rPr lang="en-US" dirty="0" smtClean="0">
                <a:sym typeface="Calibri"/>
              </a:rPr>
              <a:t> </a:t>
            </a:r>
            <a:endParaRPr lang="en-US" dirty="0">
              <a:sym typeface="Calibri"/>
            </a:endParaRPr>
          </a:p>
        </p:txBody>
      </p:sp>
      <p:sp>
        <p:nvSpPr>
          <p:cNvPr id="432" name="Shape 432"/>
          <p:cNvSpPr txBox="1">
            <a:spLocks noGrp="1"/>
          </p:cNvSpPr>
          <p:nvPr>
            <p:ph type="sldNum" sz="quarter" idx="12"/>
          </p:nvPr>
        </p:nvSpPr>
        <p:spPr/>
        <p:txBody>
          <a:bodyPr/>
          <a:lstStyle/>
          <a:p>
            <a:pPr lvl="0"/>
            <a:fld id="{00000000-1234-1234-1234-123412341234}" type="slidenum">
              <a:rPr lang="en-US" smtClean="0"/>
              <a:pPr lvl="0"/>
              <a:t>37</a:t>
            </a:fld>
            <a:endParaRPr lang="en-US" dirty="0"/>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p:txBody>
          <a:bodyPr/>
          <a:lstStyle/>
          <a:p>
            <a:pPr lvl="0"/>
            <a:r>
              <a:rPr lang="en-US" dirty="0" smtClean="0">
                <a:sym typeface="Calibri"/>
              </a:rPr>
              <a:t>Let’s Do Some Deconstructing</a:t>
            </a:r>
            <a:endParaRPr lang="en-US" dirty="0">
              <a:sym typeface="Calibri"/>
            </a:endParaRPr>
          </a:p>
        </p:txBody>
      </p:sp>
      <p:sp>
        <p:nvSpPr>
          <p:cNvPr id="442" name="Shape 442"/>
          <p:cNvSpPr txBox="1">
            <a:spLocks noGrp="1"/>
          </p:cNvSpPr>
          <p:nvPr>
            <p:ph sz="half" idx="1"/>
          </p:nvPr>
        </p:nvSpPr>
        <p:spPr>
          <a:xfrm>
            <a:off x="448216" y="1371600"/>
            <a:ext cx="4245102" cy="3939540"/>
          </a:xfrm>
        </p:spPr>
        <p:txBody>
          <a:bodyPr/>
          <a:lstStyle/>
          <a:p>
            <a:pPr marL="0" lvl="0" indent="0">
              <a:buNone/>
            </a:pPr>
            <a:r>
              <a:rPr lang="en-US" sz="2400" b="1" dirty="0" smtClean="0"/>
              <a:t>SMP 4: Model with Mathematics</a:t>
            </a:r>
          </a:p>
          <a:p>
            <a:pPr lvl="0"/>
            <a:r>
              <a:rPr lang="en-US" sz="2400" dirty="0" smtClean="0"/>
              <a:t>(continuing) Mathematically proficient students who can apply what they know are comfortable making assumptions and approximations to simplify a complicated situation, realizing that these may need revision later...</a:t>
            </a:r>
          </a:p>
          <a:p>
            <a:pPr lvl="0"/>
            <a:endParaRPr lang="en-US" dirty="0"/>
          </a:p>
        </p:txBody>
      </p:sp>
      <p:sp>
        <p:nvSpPr>
          <p:cNvPr id="445" name="Shape 445"/>
          <p:cNvSpPr txBox="1">
            <a:spLocks noGrp="1"/>
          </p:cNvSpPr>
          <p:nvPr>
            <p:ph sz="half" idx="2"/>
          </p:nvPr>
        </p:nvSpPr>
        <p:spPr>
          <a:xfrm>
            <a:off x="4984954" y="1371600"/>
            <a:ext cx="3530395" cy="1735860"/>
          </a:xfrm>
        </p:spPr>
        <p:txBody>
          <a:bodyPr/>
          <a:lstStyle/>
          <a:p>
            <a:pPr marL="0" lvl="0" indent="0">
              <a:buNone/>
            </a:pPr>
            <a:r>
              <a:rPr lang="en-US" sz="2400" b="1" dirty="0" smtClean="0"/>
              <a:t>In other words,</a:t>
            </a:r>
          </a:p>
          <a:p>
            <a:pPr lvl="0"/>
            <a:r>
              <a:rPr lang="en-US" sz="2400" dirty="0" smtClean="0"/>
              <a:t>Simplify complex problems by making estimates and assumptions - knowing that later they will be revised.</a:t>
            </a:r>
            <a:endParaRPr lang="en-US" sz="2400" dirty="0"/>
          </a:p>
        </p:txBody>
      </p:sp>
      <p:sp>
        <p:nvSpPr>
          <p:cNvPr id="446" name="Shape 446"/>
          <p:cNvSpPr txBox="1">
            <a:spLocks noGrp="1"/>
          </p:cNvSpPr>
          <p:nvPr>
            <p:ph type="ftr" sz="quarter" idx="10"/>
          </p:nvPr>
        </p:nvSpPr>
        <p:spPr>
          <a:blipFill rotWithShape="1">
            <a:blip r:embed="rId3">
              <a:alphaModFix/>
            </a:blip>
            <a:stretch>
              <a:fillRect/>
            </a:stretch>
          </a:blipFill>
        </p:spPr>
        <p:txBody>
          <a:bodyPr/>
          <a:lstStyle/>
          <a:p>
            <a:pPr lvl="0"/>
            <a:r>
              <a:rPr lang="en-US" dirty="0" smtClean="0">
                <a:sym typeface="Calibri"/>
              </a:rPr>
              <a:t> </a:t>
            </a:r>
            <a:endParaRPr lang="en-US" dirty="0">
              <a:sym typeface="Calibri"/>
            </a:endParaRPr>
          </a:p>
        </p:txBody>
      </p:sp>
      <p:sp>
        <p:nvSpPr>
          <p:cNvPr id="443" name="Shape 443"/>
          <p:cNvSpPr txBox="1">
            <a:spLocks noGrp="1"/>
          </p:cNvSpPr>
          <p:nvPr>
            <p:ph type="sldNum" sz="quarter" idx="11"/>
          </p:nvPr>
        </p:nvSpPr>
        <p:spPr/>
        <p:txBody>
          <a:bodyPr/>
          <a:lstStyle/>
          <a:p>
            <a:pPr lvl="0"/>
            <a:fld id="{00000000-1234-1234-1234-123412341234}" type="slidenum">
              <a:rPr lang="en-US" smtClean="0"/>
              <a:pPr lvl="0"/>
              <a:t>38</a:t>
            </a:fld>
            <a:endParaRPr lang="en-US" dirty="0"/>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title"/>
          </p:nvPr>
        </p:nvSpPr>
        <p:spPr/>
        <p:txBody>
          <a:bodyPr/>
          <a:lstStyle/>
          <a:p>
            <a:pPr lvl="0"/>
            <a:r>
              <a:rPr lang="en-US" dirty="0" smtClean="0">
                <a:sym typeface="Calibri"/>
              </a:rPr>
              <a:t>Let’s Do Some Deconstructing</a:t>
            </a:r>
            <a:endParaRPr lang="en-US" dirty="0">
              <a:sym typeface="Calibri"/>
            </a:endParaRPr>
          </a:p>
        </p:txBody>
      </p:sp>
      <p:sp>
        <p:nvSpPr>
          <p:cNvPr id="453" name="Shape 453"/>
          <p:cNvSpPr txBox="1">
            <a:spLocks noGrp="1"/>
          </p:cNvSpPr>
          <p:nvPr>
            <p:ph type="body" sz="quarter" idx="10"/>
          </p:nvPr>
        </p:nvSpPr>
        <p:spPr>
          <a:xfrm>
            <a:off x="625642" y="1417320"/>
            <a:ext cx="7331242" cy="2954655"/>
          </a:xfrm>
        </p:spPr>
        <p:txBody>
          <a:bodyPr/>
          <a:lstStyle/>
          <a:p>
            <a:pPr marL="0" lvl="0" indent="0">
              <a:buNone/>
            </a:pPr>
            <a:r>
              <a:rPr lang="en-US" sz="2800" b="1" dirty="0" smtClean="0"/>
              <a:t>SMP 4: Model with Mathematics</a:t>
            </a:r>
          </a:p>
          <a:p>
            <a:pPr lvl="0"/>
            <a:r>
              <a:rPr lang="en-US" sz="2800" dirty="0" smtClean="0"/>
              <a:t>(continuing) They are able to identify relationships using such tools as diagrams, two-way tables, graphs, flowcharts and formulas.  They can analyze those relationships mathematically to draw conclusions...</a:t>
            </a:r>
          </a:p>
          <a:p>
            <a:pPr lvl="0"/>
            <a:endParaRPr lang="en-US" dirty="0"/>
          </a:p>
        </p:txBody>
      </p:sp>
      <p:sp>
        <p:nvSpPr>
          <p:cNvPr id="457" name="Shape 457"/>
          <p:cNvSpPr txBox="1">
            <a:spLocks noGrp="1"/>
          </p:cNvSpPr>
          <p:nvPr>
            <p:ph type="ftr" sz="quarter" idx="11"/>
          </p:nvPr>
        </p:nvSpPr>
        <p:spPr>
          <a:blipFill rotWithShape="1">
            <a:blip r:embed="rId3">
              <a:alphaModFix/>
            </a:blip>
            <a:stretch>
              <a:fillRect/>
            </a:stretch>
          </a:blipFill>
        </p:spPr>
        <p:txBody>
          <a:bodyPr/>
          <a:lstStyle/>
          <a:p>
            <a:pPr lvl="0"/>
            <a:r>
              <a:rPr lang="en-US" dirty="0" smtClean="0">
                <a:sym typeface="Calibri"/>
              </a:rPr>
              <a:t> </a:t>
            </a:r>
            <a:endParaRPr lang="en-US" dirty="0">
              <a:sym typeface="Calibri"/>
            </a:endParaRPr>
          </a:p>
        </p:txBody>
      </p:sp>
      <p:sp>
        <p:nvSpPr>
          <p:cNvPr id="454" name="Shape 454"/>
          <p:cNvSpPr txBox="1">
            <a:spLocks noGrp="1"/>
          </p:cNvSpPr>
          <p:nvPr>
            <p:ph type="sldNum" sz="quarter" idx="12"/>
          </p:nvPr>
        </p:nvSpPr>
        <p:spPr/>
        <p:txBody>
          <a:bodyPr/>
          <a:lstStyle/>
          <a:p>
            <a:pPr lvl="0"/>
            <a:fld id="{00000000-1234-1234-1234-123412341234}" type="slidenum">
              <a:rPr lang="en-US" smtClean="0"/>
              <a:pPr lvl="0"/>
              <a:t>39</a:t>
            </a:fld>
            <a:endParaRPr lang="en-US" dirty="0"/>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Shape 125"/>
          <p:cNvSpPr txBox="1">
            <a:spLocks noGrp="1"/>
          </p:cNvSpPr>
          <p:nvPr>
            <p:ph type="title"/>
          </p:nvPr>
        </p:nvSpPr>
        <p:spPr>
          <a:xfrm>
            <a:off x="381000" y="230188"/>
            <a:ext cx="8382000" cy="601085"/>
          </a:xfrm>
        </p:spPr>
        <p:txBody>
          <a:bodyPr/>
          <a:lstStyle/>
          <a:p>
            <a:pPr lvl="0"/>
            <a:r>
              <a:rPr lang="en-US" dirty="0" smtClean="0">
                <a:sym typeface="Calibri"/>
              </a:rPr>
              <a:t>Today’s Agenda</a:t>
            </a:r>
            <a:endParaRPr lang="en-US" dirty="0">
              <a:sym typeface="Calibri"/>
            </a:endParaRPr>
          </a:p>
        </p:txBody>
      </p:sp>
      <p:sp>
        <p:nvSpPr>
          <p:cNvPr id="124" name="Shape 124"/>
          <p:cNvSpPr txBox="1">
            <a:spLocks noGrp="1"/>
          </p:cNvSpPr>
          <p:nvPr>
            <p:ph type="body" sz="quarter" idx="10"/>
          </p:nvPr>
        </p:nvSpPr>
        <p:spPr>
          <a:xfrm>
            <a:off x="381000" y="980258"/>
            <a:ext cx="8382000" cy="5025991"/>
          </a:xfrm>
        </p:spPr>
        <p:txBody>
          <a:bodyPr/>
          <a:lstStyle/>
          <a:p>
            <a:pPr lvl="0">
              <a:spcAft>
                <a:spcPts val="600"/>
              </a:spcAft>
            </a:pPr>
            <a:r>
              <a:rPr lang="en-US" dirty="0" smtClean="0">
                <a:sym typeface="Calibri"/>
              </a:rPr>
              <a:t>Warm-Up Activities</a:t>
            </a:r>
          </a:p>
          <a:p>
            <a:pPr lvl="0">
              <a:spcAft>
                <a:spcPts val="600"/>
              </a:spcAft>
            </a:pPr>
            <a:r>
              <a:rPr lang="en-US" dirty="0" smtClean="0">
                <a:sym typeface="Calibri"/>
              </a:rPr>
              <a:t>The Language of Math</a:t>
            </a:r>
          </a:p>
          <a:p>
            <a:pPr lvl="0">
              <a:spcAft>
                <a:spcPts val="600"/>
              </a:spcAft>
            </a:pPr>
            <a:r>
              <a:rPr lang="en-US" dirty="0" smtClean="0">
                <a:sym typeface="Calibri"/>
              </a:rPr>
              <a:t>Digging Deeper – Language Scaffolds</a:t>
            </a:r>
          </a:p>
          <a:p>
            <a:pPr lvl="1">
              <a:spcAft>
                <a:spcPts val="600"/>
              </a:spcAft>
            </a:pPr>
            <a:r>
              <a:rPr lang="en-US" dirty="0" smtClean="0">
                <a:sym typeface="Calibri"/>
              </a:rPr>
              <a:t>SMP 1: Make sense of problems and persevere in solving them.</a:t>
            </a:r>
          </a:p>
          <a:p>
            <a:pPr lvl="1">
              <a:spcAft>
                <a:spcPts val="600"/>
              </a:spcAft>
            </a:pPr>
            <a:r>
              <a:rPr lang="en-US" dirty="0" smtClean="0">
                <a:sym typeface="Calibri"/>
              </a:rPr>
              <a:t>SMP 6: Attend to precision.</a:t>
            </a:r>
          </a:p>
          <a:p>
            <a:pPr lvl="0">
              <a:spcAft>
                <a:spcPts val="600"/>
              </a:spcAft>
            </a:pPr>
            <a:r>
              <a:rPr lang="en-US" dirty="0" smtClean="0">
                <a:sym typeface="Calibri"/>
              </a:rPr>
              <a:t>Collaboration is Key</a:t>
            </a:r>
          </a:p>
          <a:p>
            <a:pPr>
              <a:spcAft>
                <a:spcPts val="600"/>
              </a:spcAft>
            </a:pPr>
            <a:r>
              <a:rPr lang="en-US" dirty="0"/>
              <a:t>Reflection, Next Steps, and Session Evaluation</a:t>
            </a:r>
          </a:p>
          <a:p>
            <a:pPr lvl="0">
              <a:spcAft>
                <a:spcPts val="600"/>
              </a:spcAft>
            </a:pPr>
            <a:endParaRPr lang="en-US" dirty="0">
              <a:sym typeface="Calibri"/>
            </a:endParaRPr>
          </a:p>
        </p:txBody>
      </p:sp>
      <p:sp>
        <p:nvSpPr>
          <p:cNvPr id="127" name="Shape 127"/>
          <p:cNvSpPr txBox="1">
            <a:spLocks noGrp="1"/>
          </p:cNvSpPr>
          <p:nvPr>
            <p:ph type="ftr" sz="quarter" idx="11"/>
          </p:nvPr>
        </p:nvSpPr>
        <p:spPr>
          <a:blipFill rotWithShape="1">
            <a:blip r:embed="rId3">
              <a:alphaModFix/>
            </a:blip>
            <a:stretch>
              <a:fillRect/>
            </a:stretch>
          </a:blipFill>
        </p:spPr>
        <p:txBody>
          <a:bodyPr/>
          <a:lstStyle/>
          <a:p>
            <a:pPr lvl="0"/>
            <a:r>
              <a:rPr lang="en-US" dirty="0" smtClean="0">
                <a:sym typeface="Calibri"/>
              </a:rPr>
              <a:t> </a:t>
            </a:r>
            <a:endParaRPr lang="en-US" dirty="0">
              <a:sym typeface="Calibri"/>
            </a:endParaRPr>
          </a:p>
        </p:txBody>
      </p:sp>
      <p:sp>
        <p:nvSpPr>
          <p:cNvPr id="126" name="Shape 126"/>
          <p:cNvSpPr txBox="1">
            <a:spLocks noGrp="1"/>
          </p:cNvSpPr>
          <p:nvPr>
            <p:ph type="sldNum" sz="quarter" idx="12"/>
          </p:nvPr>
        </p:nvSpPr>
        <p:spPr/>
        <p:txBody>
          <a:bodyPr/>
          <a:lstStyle/>
          <a:p>
            <a:pPr lvl="0"/>
            <a:fld id="{00000000-1234-1234-1234-123412341234}" type="slidenum">
              <a:rPr lang="en-US" smtClean="0"/>
              <a:pPr lvl="0"/>
              <a:t>4</a:t>
            </a:fld>
            <a:endParaRPr lang="en-US" dirty="0"/>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p:txBody>
          <a:bodyPr/>
          <a:lstStyle/>
          <a:p>
            <a:pPr lvl="0"/>
            <a:r>
              <a:rPr lang="en-US" dirty="0" smtClean="0">
                <a:sym typeface="Calibri"/>
              </a:rPr>
              <a:t>Let’s Do Some Deconstructing</a:t>
            </a:r>
            <a:endParaRPr lang="en-US" dirty="0">
              <a:sym typeface="Calibri"/>
            </a:endParaRPr>
          </a:p>
        </p:txBody>
      </p:sp>
      <p:sp>
        <p:nvSpPr>
          <p:cNvPr id="464" name="Shape 464"/>
          <p:cNvSpPr txBox="1">
            <a:spLocks noGrp="1"/>
          </p:cNvSpPr>
          <p:nvPr>
            <p:ph sz="half" idx="1"/>
          </p:nvPr>
        </p:nvSpPr>
        <p:spPr>
          <a:xfrm>
            <a:off x="381000" y="1205401"/>
            <a:ext cx="4264742" cy="3179332"/>
          </a:xfrm>
        </p:spPr>
        <p:txBody>
          <a:bodyPr/>
          <a:lstStyle/>
          <a:p>
            <a:pPr marL="0" lvl="0" indent="0">
              <a:buNone/>
            </a:pPr>
            <a:r>
              <a:rPr lang="en-US" sz="2400" b="1" dirty="0" smtClean="0"/>
              <a:t>SMP 4: Model with Mathematics</a:t>
            </a:r>
          </a:p>
          <a:p>
            <a:pPr lvl="0"/>
            <a:r>
              <a:rPr lang="en-US" sz="2500" dirty="0" smtClean="0"/>
              <a:t>(continuing) They are able to identify relationships using such tools as diagrams, two-way tables, graphs, flowcharts and formulas.  They can analyze those relationships mathematically to draw conclusions…</a:t>
            </a:r>
            <a:endParaRPr lang="en-US" sz="2500" dirty="0"/>
          </a:p>
        </p:txBody>
      </p:sp>
      <p:sp>
        <p:nvSpPr>
          <p:cNvPr id="467" name="Shape 467"/>
          <p:cNvSpPr txBox="1">
            <a:spLocks noGrp="1"/>
          </p:cNvSpPr>
          <p:nvPr>
            <p:ph sz="half" idx="2"/>
          </p:nvPr>
        </p:nvSpPr>
        <p:spPr>
          <a:xfrm>
            <a:off x="5309418" y="1220149"/>
            <a:ext cx="3205931" cy="2140586"/>
          </a:xfrm>
        </p:spPr>
        <p:txBody>
          <a:bodyPr/>
          <a:lstStyle/>
          <a:p>
            <a:pPr marL="0" lvl="0" indent="0">
              <a:buNone/>
            </a:pPr>
            <a:r>
              <a:rPr lang="en-US" sz="2400" b="1" dirty="0" smtClean="0"/>
              <a:t>In other words</a:t>
            </a:r>
            <a:r>
              <a:rPr lang="en-US" sz="2400" dirty="0" smtClean="0"/>
              <a:t>,</a:t>
            </a:r>
          </a:p>
          <a:p>
            <a:pPr lvl="0"/>
            <a:r>
              <a:rPr lang="en-US" sz="2500" dirty="0" smtClean="0"/>
              <a:t>Identify relationships by using tools.  Analyze the relationship to get an answer.</a:t>
            </a:r>
            <a:endParaRPr lang="en-US" sz="2500" dirty="0"/>
          </a:p>
        </p:txBody>
      </p:sp>
      <p:sp>
        <p:nvSpPr>
          <p:cNvPr id="468" name="Shape 468"/>
          <p:cNvSpPr txBox="1">
            <a:spLocks noGrp="1"/>
          </p:cNvSpPr>
          <p:nvPr>
            <p:ph type="ftr" sz="quarter" idx="10"/>
          </p:nvPr>
        </p:nvSpPr>
        <p:spPr>
          <a:blipFill rotWithShape="1">
            <a:blip r:embed="rId3">
              <a:alphaModFix/>
            </a:blip>
            <a:stretch>
              <a:fillRect/>
            </a:stretch>
          </a:blipFill>
        </p:spPr>
        <p:txBody>
          <a:bodyPr/>
          <a:lstStyle/>
          <a:p>
            <a:pPr lvl="0"/>
            <a:r>
              <a:rPr lang="en-US" dirty="0" smtClean="0">
                <a:sym typeface="Calibri"/>
              </a:rPr>
              <a:t> </a:t>
            </a:r>
            <a:endParaRPr lang="en-US" dirty="0">
              <a:sym typeface="Calibri"/>
            </a:endParaRPr>
          </a:p>
        </p:txBody>
      </p:sp>
      <p:sp>
        <p:nvSpPr>
          <p:cNvPr id="465" name="Shape 465"/>
          <p:cNvSpPr txBox="1">
            <a:spLocks noGrp="1"/>
          </p:cNvSpPr>
          <p:nvPr>
            <p:ph type="sldNum" sz="quarter" idx="11"/>
          </p:nvPr>
        </p:nvSpPr>
        <p:spPr/>
        <p:txBody>
          <a:bodyPr/>
          <a:lstStyle/>
          <a:p>
            <a:pPr lvl="0"/>
            <a:fld id="{00000000-1234-1234-1234-123412341234}" type="slidenum">
              <a:rPr lang="en-US" smtClean="0"/>
              <a:pPr lvl="0"/>
              <a:t>40</a:t>
            </a:fld>
            <a:endParaRPr lang="en-US" dirty="0"/>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5" name="Shape 475"/>
          <p:cNvSpPr txBox="1">
            <a:spLocks noGrp="1"/>
          </p:cNvSpPr>
          <p:nvPr>
            <p:ph idx="1"/>
          </p:nvPr>
        </p:nvSpPr>
        <p:spPr>
          <a:xfrm>
            <a:off x="545432" y="1417320"/>
            <a:ext cx="7668126" cy="2412968"/>
          </a:xfrm>
        </p:spPr>
        <p:txBody>
          <a:bodyPr/>
          <a:lstStyle/>
          <a:p>
            <a:pPr marL="0" lvl="0" indent="0">
              <a:buNone/>
            </a:pPr>
            <a:r>
              <a:rPr lang="en-US" sz="2800" b="1" dirty="0" smtClean="0"/>
              <a:t>SMP 4: Model with Mathematics</a:t>
            </a:r>
          </a:p>
          <a:p>
            <a:pPr lvl="0"/>
            <a:r>
              <a:rPr lang="en-US" sz="2800" dirty="0" smtClean="0"/>
              <a:t>(continuing) They routinely interpret their mathematical results in the context of the situation and reflect on whether the results make sense, possibly improving the model if it has not served its purpose.</a:t>
            </a:r>
            <a:endParaRPr lang="en-US" dirty="0"/>
          </a:p>
        </p:txBody>
      </p:sp>
      <p:sp>
        <p:nvSpPr>
          <p:cNvPr id="474" name="Shape 474"/>
          <p:cNvSpPr txBox="1">
            <a:spLocks noGrp="1"/>
          </p:cNvSpPr>
          <p:nvPr>
            <p:ph type="title"/>
          </p:nvPr>
        </p:nvSpPr>
        <p:spPr/>
        <p:txBody>
          <a:bodyPr/>
          <a:lstStyle/>
          <a:p>
            <a:pPr lvl="0"/>
            <a:r>
              <a:rPr lang="en-US" dirty="0" smtClean="0">
                <a:sym typeface="Calibri"/>
              </a:rPr>
              <a:t>Let’s Do Some Deconstructing</a:t>
            </a:r>
            <a:endParaRPr lang="en-US" dirty="0">
              <a:sym typeface="Calibri"/>
            </a:endParaRPr>
          </a:p>
        </p:txBody>
      </p:sp>
      <p:sp>
        <p:nvSpPr>
          <p:cNvPr id="479" name="Shape 479"/>
          <p:cNvSpPr txBox="1">
            <a:spLocks noGrp="1"/>
          </p:cNvSpPr>
          <p:nvPr>
            <p:ph type="ftr" sz="quarter" idx="10"/>
          </p:nvPr>
        </p:nvSpPr>
        <p:spPr>
          <a:blipFill rotWithShape="1">
            <a:blip r:embed="rId3">
              <a:alphaModFix/>
            </a:blip>
            <a:stretch>
              <a:fillRect/>
            </a:stretch>
          </a:blipFill>
        </p:spPr>
        <p:txBody>
          <a:bodyPr/>
          <a:lstStyle/>
          <a:p>
            <a:pPr lvl="0"/>
            <a:r>
              <a:rPr lang="en-US" dirty="0" smtClean="0">
                <a:sym typeface="Calibri"/>
              </a:rPr>
              <a:t> </a:t>
            </a:r>
            <a:endParaRPr lang="en-US" dirty="0">
              <a:sym typeface="Calibri"/>
            </a:endParaRPr>
          </a:p>
        </p:txBody>
      </p:sp>
      <p:sp>
        <p:nvSpPr>
          <p:cNvPr id="476" name="Shape 476"/>
          <p:cNvSpPr txBox="1">
            <a:spLocks noGrp="1"/>
          </p:cNvSpPr>
          <p:nvPr>
            <p:ph type="sldNum" sz="quarter" idx="11"/>
          </p:nvPr>
        </p:nvSpPr>
        <p:spPr/>
        <p:txBody>
          <a:bodyPr/>
          <a:lstStyle/>
          <a:p>
            <a:pPr lvl="0"/>
            <a:fld id="{00000000-1234-1234-1234-123412341234}" type="slidenum">
              <a:rPr lang="en-US" smtClean="0"/>
              <a:pPr lvl="0"/>
              <a:t>41</a:t>
            </a:fld>
            <a:endParaRPr lang="en-US" dirty="0"/>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p:txBody>
          <a:bodyPr/>
          <a:lstStyle/>
          <a:p>
            <a:pPr lvl="0"/>
            <a:r>
              <a:rPr lang="en-US" dirty="0" smtClean="0">
                <a:sym typeface="Calibri"/>
              </a:rPr>
              <a:t>Let’s Do Some Deconstructing</a:t>
            </a:r>
            <a:endParaRPr lang="en-US" dirty="0">
              <a:sym typeface="Calibri"/>
            </a:endParaRPr>
          </a:p>
        </p:txBody>
      </p:sp>
      <p:sp>
        <p:nvSpPr>
          <p:cNvPr id="486" name="Shape 486"/>
          <p:cNvSpPr txBox="1">
            <a:spLocks noGrp="1"/>
          </p:cNvSpPr>
          <p:nvPr>
            <p:ph sz="half" idx="1"/>
          </p:nvPr>
        </p:nvSpPr>
        <p:spPr>
          <a:xfrm>
            <a:off x="464258" y="1371600"/>
            <a:ext cx="4128958" cy="3511731"/>
          </a:xfrm>
        </p:spPr>
        <p:txBody>
          <a:bodyPr/>
          <a:lstStyle/>
          <a:p>
            <a:pPr marL="0" lvl="0" indent="0">
              <a:buNone/>
            </a:pPr>
            <a:r>
              <a:rPr lang="en-US" sz="2400" b="1" dirty="0" smtClean="0"/>
              <a:t>SMP 4: Model with Mathematics</a:t>
            </a:r>
          </a:p>
          <a:p>
            <a:pPr lvl="0"/>
            <a:r>
              <a:rPr lang="en-US" sz="2500" dirty="0" smtClean="0"/>
              <a:t>(continuing) They routinely interpret their mathematical results in the context of the situation and reflect on whether the results make sense, possibly improving the model if it has not served its purpose.</a:t>
            </a:r>
            <a:endParaRPr lang="en-US" sz="2500" dirty="0"/>
          </a:p>
        </p:txBody>
      </p:sp>
      <p:sp>
        <p:nvSpPr>
          <p:cNvPr id="489" name="Shape 489"/>
          <p:cNvSpPr txBox="1">
            <a:spLocks noGrp="1"/>
          </p:cNvSpPr>
          <p:nvPr>
            <p:ph sz="half" idx="2"/>
          </p:nvPr>
        </p:nvSpPr>
        <p:spPr>
          <a:xfrm>
            <a:off x="4925960" y="1371600"/>
            <a:ext cx="3589389" cy="1794337"/>
          </a:xfrm>
        </p:spPr>
        <p:txBody>
          <a:bodyPr/>
          <a:lstStyle/>
          <a:p>
            <a:pPr marL="0" lvl="0" indent="0">
              <a:buNone/>
            </a:pPr>
            <a:r>
              <a:rPr lang="en-US" sz="2400" b="1" dirty="0" smtClean="0"/>
              <a:t>In other words,</a:t>
            </a:r>
          </a:p>
          <a:p>
            <a:pPr lvl="0"/>
            <a:r>
              <a:rPr lang="en-US" sz="2500" dirty="0" smtClean="0"/>
              <a:t>Interpret their results and reflect on whether or not it makes sense and adjusting if needed.</a:t>
            </a:r>
            <a:endParaRPr lang="en-US" sz="2500" dirty="0"/>
          </a:p>
        </p:txBody>
      </p:sp>
      <p:sp>
        <p:nvSpPr>
          <p:cNvPr id="490" name="Shape 490"/>
          <p:cNvSpPr txBox="1">
            <a:spLocks noGrp="1"/>
          </p:cNvSpPr>
          <p:nvPr>
            <p:ph type="ftr" sz="quarter" idx="10"/>
          </p:nvPr>
        </p:nvSpPr>
        <p:spPr>
          <a:blipFill rotWithShape="1">
            <a:blip r:embed="rId3">
              <a:alphaModFix/>
            </a:blip>
            <a:stretch>
              <a:fillRect/>
            </a:stretch>
          </a:blipFill>
        </p:spPr>
        <p:txBody>
          <a:bodyPr/>
          <a:lstStyle/>
          <a:p>
            <a:pPr lvl="0"/>
            <a:r>
              <a:rPr lang="en-US" dirty="0" smtClean="0">
                <a:sym typeface="Calibri"/>
              </a:rPr>
              <a:t> </a:t>
            </a:r>
            <a:endParaRPr lang="en-US" dirty="0">
              <a:sym typeface="Calibri"/>
            </a:endParaRPr>
          </a:p>
        </p:txBody>
      </p:sp>
      <p:sp>
        <p:nvSpPr>
          <p:cNvPr id="487" name="Shape 487"/>
          <p:cNvSpPr txBox="1">
            <a:spLocks noGrp="1"/>
          </p:cNvSpPr>
          <p:nvPr>
            <p:ph type="sldNum" sz="quarter" idx="11"/>
          </p:nvPr>
        </p:nvSpPr>
        <p:spPr/>
        <p:txBody>
          <a:bodyPr/>
          <a:lstStyle/>
          <a:p>
            <a:pPr lvl="0"/>
            <a:fld id="{00000000-1234-1234-1234-123412341234}" type="slidenum">
              <a:rPr lang="en-US" smtClean="0"/>
              <a:pPr lvl="0"/>
              <a:t>42</a:t>
            </a:fld>
            <a:endParaRPr lang="en-US" dirty="0"/>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Shape 496"/>
          <p:cNvSpPr txBox="1">
            <a:spLocks noGrp="1"/>
          </p:cNvSpPr>
          <p:nvPr>
            <p:ph type="title"/>
          </p:nvPr>
        </p:nvSpPr>
        <p:spPr>
          <a:xfrm>
            <a:off x="381000" y="230188"/>
            <a:ext cx="8382000" cy="654715"/>
          </a:xfrm>
        </p:spPr>
        <p:txBody>
          <a:bodyPr>
            <a:normAutofit fontScale="90000"/>
          </a:bodyPr>
          <a:lstStyle/>
          <a:p>
            <a:pPr lvl="0"/>
            <a:r>
              <a:rPr lang="en-US" dirty="0" smtClean="0">
                <a:sym typeface="Calibri"/>
              </a:rPr>
              <a:t>Activity 6a: Your Turn – Deconstructing SMP 1 and SMP 6</a:t>
            </a:r>
            <a:endParaRPr lang="en-US" dirty="0">
              <a:sym typeface="Calibri"/>
            </a:endParaRPr>
          </a:p>
        </p:txBody>
      </p:sp>
      <p:sp>
        <p:nvSpPr>
          <p:cNvPr id="497" name="Shape 497"/>
          <p:cNvSpPr txBox="1">
            <a:spLocks noGrp="1"/>
          </p:cNvSpPr>
          <p:nvPr>
            <p:ph type="ftr" sz="quarter" idx="11"/>
          </p:nvPr>
        </p:nvSpPr>
        <p:spPr>
          <a:blipFill rotWithShape="1">
            <a:blip r:embed="rId3">
              <a:alphaModFix/>
            </a:blip>
            <a:stretch>
              <a:fillRect/>
            </a:stretch>
          </a:blipFill>
        </p:spPr>
        <p:txBody>
          <a:bodyPr/>
          <a:lstStyle/>
          <a:p>
            <a:pPr lvl="0"/>
            <a:r>
              <a:rPr lang="en-US" dirty="0" smtClean="0">
                <a:sym typeface="Calibri"/>
              </a:rPr>
              <a:t> </a:t>
            </a:r>
            <a:endParaRPr lang="en-US" dirty="0">
              <a:sym typeface="Calibri"/>
            </a:endParaRPr>
          </a:p>
        </p:txBody>
      </p:sp>
      <p:sp>
        <p:nvSpPr>
          <p:cNvPr id="498" name="Shape 498"/>
          <p:cNvSpPr txBox="1">
            <a:spLocks noGrp="1"/>
          </p:cNvSpPr>
          <p:nvPr>
            <p:ph type="sldNum" sz="quarter" idx="12"/>
          </p:nvPr>
        </p:nvSpPr>
        <p:spPr/>
        <p:txBody>
          <a:bodyPr/>
          <a:lstStyle/>
          <a:p>
            <a:pPr lvl="0"/>
            <a:fld id="{00000000-1234-1234-1234-123412341234}" type="slidenum">
              <a:rPr lang="en-US" smtClean="0">
                <a:sym typeface="Arial"/>
              </a:rPr>
              <a:pPr lvl="0"/>
              <a:t>43</a:t>
            </a:fld>
            <a:endParaRPr lang="en-US" dirty="0">
              <a:sym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3516391548"/>
              </p:ext>
            </p:extLst>
          </p:nvPr>
        </p:nvGraphicFramePr>
        <p:xfrm>
          <a:off x="381000" y="1337213"/>
          <a:ext cx="7890387" cy="4114800"/>
        </p:xfrm>
        <a:graphic>
          <a:graphicData uri="http://schemas.openxmlformats.org/drawingml/2006/table">
            <a:tbl>
              <a:tblPr firstRow="1" bandRow="1">
                <a:tableStyleId>{1E171933-4619-4E11-9A3F-F7608DF75F80}</a:tableStyleId>
              </a:tblPr>
              <a:tblGrid>
                <a:gridCol w="7890387"/>
              </a:tblGrid>
              <a:tr h="370840">
                <a:tc>
                  <a:txBody>
                    <a:bodyPr/>
                    <a:lstStyle/>
                    <a:p>
                      <a:r>
                        <a:rPr lang="en-US" sz="2400" dirty="0" smtClean="0"/>
                        <a:t>Simplified Statements</a:t>
                      </a:r>
                      <a:endParaRPr lang="en-US" sz="2400" dirty="0"/>
                    </a:p>
                  </a:txBody>
                  <a:tcPr/>
                </a:tc>
              </a:tr>
              <a:tr h="370840">
                <a:tc>
                  <a:txBody>
                    <a:bodyPr/>
                    <a:lstStyle/>
                    <a:p>
                      <a:pPr marL="342900" lvl="0" indent="-342900">
                        <a:buFont typeface="+mj-lt"/>
                        <a:buAutoNum type="arabicPeriod"/>
                      </a:pPr>
                      <a:r>
                        <a:rPr lang="en-US" sz="2400" kern="1200" dirty="0" smtClean="0">
                          <a:effectLst/>
                        </a:rPr>
                        <a:t>Working with your team, break down the statement(s) of your assigned SMP (1 or 6) into simplified and student-centered language; i.e., What does this language mean?; What will students know and be able to do?</a:t>
                      </a:r>
                    </a:p>
                    <a:p>
                      <a:pPr marL="342900" lvl="0" indent="-342900">
                        <a:buFont typeface="+mj-lt"/>
                        <a:buAutoNum type="arabicPeriod"/>
                      </a:pPr>
                      <a:r>
                        <a:rPr lang="en-US" sz="2400" kern="1200" dirty="0" smtClean="0">
                          <a:effectLst/>
                        </a:rPr>
                        <a:t>Write your simplified statements in the right-hand side of the tables provided on pages</a:t>
                      </a:r>
                      <a:r>
                        <a:rPr lang="en-US" sz="2400" kern="1200" baseline="0" dirty="0" smtClean="0">
                          <a:effectLst/>
                        </a:rPr>
                        <a:t> 21 and 22 of your Participant Guide. </a:t>
                      </a:r>
                      <a:endParaRPr lang="en-US" sz="2400" kern="1200" dirty="0" smtClean="0">
                        <a:effectLst/>
                      </a:endParaRPr>
                    </a:p>
                    <a:p>
                      <a:pPr marL="342900" lvl="0" indent="-342900">
                        <a:buFont typeface="+mj-lt"/>
                        <a:buAutoNum type="arabicPeriod"/>
                      </a:pPr>
                      <a:r>
                        <a:rPr lang="en-US" sz="2400" kern="1200" dirty="0" smtClean="0">
                          <a:effectLst/>
                        </a:rPr>
                        <a:t>Now, use your simplified statements to create a poster that makes your SMP comprehensible to others.</a:t>
                      </a:r>
                    </a:p>
                    <a:p>
                      <a:endParaRPr lang="en-US" dirty="0"/>
                    </a:p>
                  </a:txBody>
                  <a:tcPr/>
                </a:tc>
              </a:tr>
            </a:tbl>
          </a:graphicData>
        </a:graphic>
      </p:graphicFrame>
      <p:pic>
        <p:nvPicPr>
          <p:cNvPr id="500" name="Shape 500"/>
          <p:cNvPicPr preferRelativeResize="0"/>
          <p:nvPr/>
        </p:nvPicPr>
        <p:blipFill rotWithShape="1">
          <a:blip r:embed="rId4">
            <a:alphaModFix/>
          </a:blip>
          <a:srcRect/>
          <a:stretch/>
        </p:blipFill>
        <p:spPr>
          <a:xfrm>
            <a:off x="6775809" y="4945518"/>
            <a:ext cx="947699" cy="1033500"/>
          </a:xfrm>
          <a:prstGeom prst="rect">
            <a:avLst/>
          </a:prstGeom>
          <a:noFill/>
          <a:ln>
            <a:noFill/>
          </a:ln>
        </p:spPr>
      </p:pic>
      <p:sp>
        <p:nvSpPr>
          <p:cNvPr id="6" name="TextBox 5"/>
          <p:cNvSpPr txBox="1"/>
          <p:nvPr/>
        </p:nvSpPr>
        <p:spPr>
          <a:xfrm>
            <a:off x="6838171" y="4921386"/>
            <a:ext cx="822977" cy="646331"/>
          </a:xfrm>
          <a:prstGeom prst="rect">
            <a:avLst/>
          </a:prstGeom>
          <a:noFill/>
        </p:spPr>
        <p:txBody>
          <a:bodyPr wrap="square" rtlCol="0">
            <a:spAutoFit/>
          </a:bodyPr>
          <a:lstStyle/>
          <a:p>
            <a:pPr algn="ctr"/>
            <a:r>
              <a:rPr lang="en-US" sz="1800" dirty="0" smtClean="0">
                <a:latin typeface="+mn-lt"/>
              </a:rPr>
              <a:t>Pages</a:t>
            </a:r>
          </a:p>
          <a:p>
            <a:pPr algn="ctr"/>
            <a:r>
              <a:rPr lang="en-US" sz="1800" dirty="0" smtClean="0">
                <a:latin typeface="+mn-lt"/>
              </a:rPr>
              <a:t> 21-22</a:t>
            </a:r>
            <a:endParaRPr lang="en-US" sz="1800" dirty="0">
              <a:latin typeface="+mn-lt"/>
            </a:endParaRP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a:spLocks noGrp="1"/>
          </p:cNvSpPr>
          <p:nvPr>
            <p:ph type="title"/>
          </p:nvPr>
        </p:nvSpPr>
        <p:spPr>
          <a:xfrm>
            <a:off x="578708" y="2690286"/>
            <a:ext cx="2856470" cy="1049972"/>
          </a:xfrm>
        </p:spPr>
        <p:txBody>
          <a:bodyPr/>
          <a:lstStyle/>
          <a:p>
            <a:pPr lvl="0"/>
            <a:r>
              <a:rPr lang="en-US" dirty="0" smtClean="0">
                <a:sym typeface="Calibri"/>
              </a:rPr>
              <a:t>Bon Appétit</a:t>
            </a:r>
            <a:endParaRPr lang="en-US" dirty="0">
              <a:sym typeface="Calibri"/>
            </a:endParaRPr>
          </a:p>
        </p:txBody>
      </p:sp>
      <p:pic>
        <p:nvPicPr>
          <p:cNvPr id="507" name="Shape 507"/>
          <p:cNvPicPr preferRelativeResize="0">
            <a:picLocks noGrp="1"/>
          </p:cNvPicPr>
          <p:nvPr>
            <p:ph type="body" sz="quarter" idx="10"/>
          </p:nvPr>
        </p:nvPicPr>
        <p:blipFill rotWithShape="1">
          <a:blip r:embed="rId3">
            <a:alphaModFix/>
          </a:blip>
          <a:stretch/>
        </p:blipFill>
        <p:spPr>
          <a:xfrm>
            <a:off x="2647030" y="1092785"/>
            <a:ext cx="6376571" cy="4244975"/>
          </a:xfrm>
        </p:spPr>
      </p:pic>
      <p:sp>
        <p:nvSpPr>
          <p:cNvPr id="506" name="Shape 506"/>
          <p:cNvSpPr txBox="1">
            <a:spLocks noGrp="1"/>
          </p:cNvSpPr>
          <p:nvPr>
            <p:ph type="sldNum" sz="quarter" idx="12"/>
          </p:nvPr>
        </p:nvSpPr>
        <p:spPr/>
        <p:txBody>
          <a:bodyPr/>
          <a:lstStyle/>
          <a:p>
            <a:pPr lvl="0"/>
            <a:fld id="{00000000-1234-1234-1234-123412341234}" type="slidenum">
              <a:rPr lang="en-US" smtClean="0"/>
              <a:pPr lvl="0"/>
              <a:t>44</a:t>
            </a:fld>
            <a:endParaRPr lang="en-US" dirty="0"/>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 </a:t>
            </a:r>
            <a:endParaRPr lang="en-US" dirty="0">
              <a:solidFill>
                <a:prstClr val="black">
                  <a:tint val="75000"/>
                </a:prstClr>
              </a:solidFill>
            </a:endParaRP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txBox="1">
            <a:spLocks noGrp="1"/>
          </p:cNvSpPr>
          <p:nvPr>
            <p:ph type="title"/>
          </p:nvPr>
        </p:nvSpPr>
        <p:spPr/>
        <p:txBody>
          <a:bodyPr/>
          <a:lstStyle/>
          <a:p>
            <a:pPr lvl="0"/>
            <a:r>
              <a:rPr lang="en-US" dirty="0" smtClean="0">
                <a:sym typeface="Calibri"/>
              </a:rPr>
              <a:t>Activity 6b: Stay and Stray</a:t>
            </a:r>
            <a:endParaRPr lang="en-US" dirty="0">
              <a:sym typeface="Calibri"/>
            </a:endParaRPr>
          </a:p>
        </p:txBody>
      </p:sp>
      <p:sp>
        <p:nvSpPr>
          <p:cNvPr id="515" name="Shape 515"/>
          <p:cNvSpPr txBox="1">
            <a:spLocks noGrp="1"/>
          </p:cNvSpPr>
          <p:nvPr>
            <p:ph type="ftr" sz="quarter" idx="11"/>
          </p:nvPr>
        </p:nvSpPr>
        <p:spPr>
          <a:blipFill rotWithShape="1">
            <a:blip r:embed="rId3">
              <a:alphaModFix/>
            </a:blip>
            <a:stretch>
              <a:fillRect/>
            </a:stretch>
          </a:blipFill>
        </p:spPr>
        <p:txBody>
          <a:bodyPr/>
          <a:lstStyle/>
          <a:p>
            <a:pPr lvl="0"/>
            <a:r>
              <a:rPr lang="en-US" dirty="0" smtClean="0">
                <a:sym typeface="Calibri"/>
              </a:rPr>
              <a:t> </a:t>
            </a:r>
            <a:endParaRPr lang="en-US" dirty="0">
              <a:sym typeface="Calibri"/>
            </a:endParaRPr>
          </a:p>
        </p:txBody>
      </p:sp>
      <p:sp>
        <p:nvSpPr>
          <p:cNvPr id="516" name="Shape 516"/>
          <p:cNvSpPr txBox="1">
            <a:spLocks noGrp="1"/>
          </p:cNvSpPr>
          <p:nvPr>
            <p:ph type="sldNum" sz="quarter" idx="12"/>
          </p:nvPr>
        </p:nvSpPr>
        <p:spPr/>
        <p:txBody>
          <a:bodyPr/>
          <a:lstStyle/>
          <a:p>
            <a:pPr lvl="0"/>
            <a:fld id="{00000000-1234-1234-1234-123412341234}" type="slidenum">
              <a:rPr lang="en-US" smtClean="0">
                <a:sym typeface="Arial"/>
              </a:rPr>
              <a:pPr lvl="0"/>
              <a:t>45</a:t>
            </a:fld>
            <a:endParaRPr lang="en-US" dirty="0">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1522394056"/>
              </p:ext>
            </p:extLst>
          </p:nvPr>
        </p:nvGraphicFramePr>
        <p:xfrm>
          <a:off x="395748" y="929870"/>
          <a:ext cx="7793212" cy="4159044"/>
        </p:xfrm>
        <a:graphic>
          <a:graphicData uri="http://schemas.openxmlformats.org/drawingml/2006/table">
            <a:tbl>
              <a:tblPr firstRow="1" bandRow="1">
                <a:tableStyleId>{1E171933-4619-4E11-9A3F-F7608DF75F80}</a:tableStyleId>
              </a:tblPr>
              <a:tblGrid>
                <a:gridCol w="7793212"/>
              </a:tblGrid>
              <a:tr h="469982">
                <a:tc>
                  <a:txBody>
                    <a:bodyPr/>
                    <a:lstStyle/>
                    <a:p>
                      <a:r>
                        <a:rPr lang="en-US" sz="2400" dirty="0" smtClean="0"/>
                        <a:t>Explain Your</a:t>
                      </a:r>
                      <a:r>
                        <a:rPr lang="en-US" sz="2400" baseline="0" dirty="0" smtClean="0"/>
                        <a:t> Poster</a:t>
                      </a:r>
                      <a:endParaRPr lang="en-US" sz="2400" dirty="0"/>
                    </a:p>
                  </a:txBody>
                  <a:tcPr/>
                </a:tc>
              </a:tr>
              <a:tr h="3689062">
                <a:tc>
                  <a:txBody>
                    <a:bodyPr/>
                    <a:lstStyle/>
                    <a:p>
                      <a:pPr marL="514350" lvl="0" indent="-514350">
                        <a:spcBef>
                          <a:spcPts val="600"/>
                        </a:spcBef>
                        <a:buFont typeface="+mj-lt"/>
                        <a:buAutoNum type="arabicPeriod"/>
                      </a:pPr>
                      <a:r>
                        <a:rPr lang="en-US" sz="2400" dirty="0" smtClean="0"/>
                        <a:t>With your team, gather around your poster. </a:t>
                      </a:r>
                    </a:p>
                    <a:p>
                      <a:pPr marL="514350" lvl="0" indent="-514350">
                        <a:buFont typeface="+mj-lt"/>
                        <a:buAutoNum type="arabicPeriod"/>
                      </a:pPr>
                      <a:r>
                        <a:rPr lang="en-US" sz="2400" dirty="0" smtClean="0"/>
                        <a:t>Discuss and make sure that each member can explain the poster and its contents to others.</a:t>
                      </a:r>
                    </a:p>
                    <a:p>
                      <a:pPr marL="514350" lvl="0" indent="-514350">
                        <a:buFont typeface="+mj-lt"/>
                        <a:buAutoNum type="arabicPeriod"/>
                      </a:pPr>
                      <a:r>
                        <a:rPr lang="en-US" sz="2400" dirty="0" smtClean="0"/>
                        <a:t>When prompted, one person will stay with the poster and the others will move clockwise to the next poster.</a:t>
                      </a:r>
                    </a:p>
                    <a:p>
                      <a:pPr marL="514350" lvl="0" indent="-514350">
                        <a:buFont typeface="+mj-lt"/>
                        <a:buAutoNum type="arabicPeriod"/>
                      </a:pPr>
                      <a:r>
                        <a:rPr lang="en-US" sz="2400" dirty="0" smtClean="0"/>
                        <a:t>The person remaining with the poster will explain it to the arriving group.</a:t>
                      </a:r>
                    </a:p>
                    <a:p>
                      <a:pPr marL="514350" lvl="0" indent="-514350">
                        <a:buFont typeface="+mj-lt"/>
                        <a:buAutoNum type="arabicPeriod"/>
                      </a:pPr>
                      <a:r>
                        <a:rPr lang="en-US" sz="2400" dirty="0" smtClean="0"/>
                        <a:t>Listen to the presenter for the next set of instructions.</a:t>
                      </a:r>
                      <a:endParaRPr lang="en-US" sz="2400" dirty="0"/>
                    </a:p>
                  </a:txBody>
                  <a:tcPr/>
                </a:tc>
              </a:tr>
            </a:tbl>
          </a:graphicData>
        </a:graphic>
      </p:graphicFrame>
      <p:pic>
        <p:nvPicPr>
          <p:cNvPr id="518" name="Shape 518"/>
          <p:cNvPicPr preferRelativeResize="0"/>
          <p:nvPr/>
        </p:nvPicPr>
        <p:blipFill rotWithShape="1">
          <a:blip r:embed="rId4">
            <a:alphaModFix/>
          </a:blip>
          <a:srcRect/>
          <a:stretch/>
        </p:blipFill>
        <p:spPr>
          <a:xfrm>
            <a:off x="6662995" y="4775353"/>
            <a:ext cx="947699" cy="1033500"/>
          </a:xfrm>
          <a:prstGeom prst="rect">
            <a:avLst/>
          </a:prstGeom>
          <a:noFill/>
          <a:ln>
            <a:noFill/>
          </a:ln>
        </p:spPr>
      </p:pic>
      <p:sp>
        <p:nvSpPr>
          <p:cNvPr id="7" name="TextBox 6"/>
          <p:cNvSpPr txBox="1"/>
          <p:nvPr/>
        </p:nvSpPr>
        <p:spPr>
          <a:xfrm>
            <a:off x="6662995" y="4775353"/>
            <a:ext cx="1203158" cy="369332"/>
          </a:xfrm>
          <a:prstGeom prst="rect">
            <a:avLst/>
          </a:prstGeom>
          <a:noFill/>
        </p:spPr>
        <p:txBody>
          <a:bodyPr wrap="square" rtlCol="0">
            <a:spAutoFit/>
          </a:bodyPr>
          <a:lstStyle/>
          <a:p>
            <a:r>
              <a:rPr lang="en-US" sz="1800" dirty="0" smtClean="0">
                <a:latin typeface="+mn-lt"/>
              </a:rPr>
              <a:t>Page 23</a:t>
            </a:r>
            <a:endParaRPr lang="en-US" sz="1800" dirty="0">
              <a:latin typeface="+mn-lt"/>
            </a:endParaRP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Shape 523"/>
          <p:cNvSpPr txBox="1">
            <a:spLocks noGrp="1"/>
          </p:cNvSpPr>
          <p:nvPr>
            <p:ph type="title"/>
          </p:nvPr>
        </p:nvSpPr>
        <p:spPr/>
        <p:txBody>
          <a:bodyPr>
            <a:normAutofit/>
          </a:bodyPr>
          <a:lstStyle/>
          <a:p>
            <a:r>
              <a:rPr lang="en-US" dirty="0" smtClean="0">
                <a:sym typeface="Calibri"/>
              </a:rPr>
              <a:t>Sum It Up! (Pun intended)</a:t>
            </a:r>
            <a:endParaRPr lang="en-US" dirty="0">
              <a:sym typeface="Calibri"/>
            </a:endParaRPr>
          </a:p>
        </p:txBody>
      </p:sp>
      <p:sp>
        <p:nvSpPr>
          <p:cNvPr id="524" name="Shape 524"/>
          <p:cNvSpPr txBox="1">
            <a:spLocks noGrp="1"/>
          </p:cNvSpPr>
          <p:nvPr>
            <p:ph type="body" sz="quarter" idx="10"/>
          </p:nvPr>
        </p:nvSpPr>
        <p:spPr>
          <a:xfrm>
            <a:off x="381000" y="1417320"/>
            <a:ext cx="8382000" cy="2215991"/>
          </a:xfrm>
        </p:spPr>
        <p:txBody>
          <a:bodyPr/>
          <a:lstStyle/>
          <a:p>
            <a:r>
              <a:rPr lang="en-US" dirty="0" smtClean="0"/>
              <a:t>SMP 1 and SMP 6 are considered overarching, foundational habits of mind for mathematical thinkers, no matter what age. </a:t>
            </a:r>
            <a:r>
              <a:rPr lang="en-US" dirty="0" smtClean="0">
                <a:solidFill>
                  <a:srgbClr val="C00000"/>
                </a:solidFill>
              </a:rPr>
              <a:t>What are the challenges and benefits these may bring for EL students?</a:t>
            </a:r>
            <a:endParaRPr lang="en-US" dirty="0">
              <a:solidFill>
                <a:srgbClr val="C00000"/>
              </a:solidFill>
            </a:endParaRPr>
          </a:p>
        </p:txBody>
      </p:sp>
      <p:sp>
        <p:nvSpPr>
          <p:cNvPr id="526" name="Shape 526"/>
          <p:cNvSpPr txBox="1">
            <a:spLocks noGrp="1"/>
          </p:cNvSpPr>
          <p:nvPr>
            <p:ph type="ftr" sz="quarter" idx="11"/>
          </p:nvPr>
        </p:nvSpPr>
        <p:spPr>
          <a:blipFill rotWithShape="1">
            <a:blip r:embed="rId3">
              <a:alphaModFix/>
            </a:blip>
            <a:stretch>
              <a:fillRect/>
            </a:stretch>
          </a:blipFill>
        </p:spPr>
        <p:txBody>
          <a:bodyPr/>
          <a:lstStyle/>
          <a:p>
            <a:pPr lvl="0"/>
            <a:r>
              <a:rPr lang="en-US" dirty="0" smtClean="0">
                <a:sym typeface="Calibri"/>
              </a:rPr>
              <a:t> </a:t>
            </a:r>
            <a:endParaRPr lang="en-US" dirty="0">
              <a:sym typeface="Calibri"/>
            </a:endParaRPr>
          </a:p>
        </p:txBody>
      </p:sp>
      <p:sp>
        <p:nvSpPr>
          <p:cNvPr id="525" name="Shape 525"/>
          <p:cNvSpPr txBox="1">
            <a:spLocks noGrp="1"/>
          </p:cNvSpPr>
          <p:nvPr>
            <p:ph type="sldNum" sz="quarter" idx="12"/>
          </p:nvPr>
        </p:nvSpPr>
        <p:spPr/>
        <p:txBody>
          <a:bodyPr/>
          <a:lstStyle/>
          <a:p>
            <a:fld id="{00000000-1234-1234-1234-123412341234}" type="slidenum">
              <a:rPr lang="en-US" smtClean="0"/>
              <a:pPr/>
              <a:t>46</a:t>
            </a:fld>
            <a:endParaRPr lang="en-US" dirty="0"/>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txBox="1">
            <a:spLocks noGrp="1"/>
          </p:cNvSpPr>
          <p:nvPr>
            <p:ph type="title"/>
          </p:nvPr>
        </p:nvSpPr>
        <p:spPr>
          <a:xfrm>
            <a:off x="380960" y="230188"/>
            <a:ext cx="8382000" cy="1049972"/>
          </a:xfrm>
        </p:spPr>
        <p:txBody>
          <a:bodyPr>
            <a:normAutofit fontScale="90000"/>
          </a:bodyPr>
          <a:lstStyle/>
          <a:p>
            <a:pPr lvl="0"/>
            <a:r>
              <a:rPr lang="en-US" dirty="0" smtClean="0">
                <a:sym typeface="Calibri"/>
              </a:rPr>
              <a:t>Activity 7: What Fraction of this Shape is Red?</a:t>
            </a:r>
            <a:endParaRPr lang="en-US" dirty="0">
              <a:sym typeface="Calibri"/>
            </a:endParaRPr>
          </a:p>
        </p:txBody>
      </p:sp>
      <p:sp>
        <p:nvSpPr>
          <p:cNvPr id="533" name="Shape 533"/>
          <p:cNvSpPr txBox="1">
            <a:spLocks noGrp="1"/>
          </p:cNvSpPr>
          <p:nvPr>
            <p:ph type="ftr" sz="quarter" idx="11"/>
          </p:nvPr>
        </p:nvSpPr>
        <p:spPr>
          <a:blipFill rotWithShape="1">
            <a:blip r:embed="rId3">
              <a:alphaModFix/>
            </a:blip>
            <a:stretch>
              <a:fillRect/>
            </a:stretch>
          </a:blipFill>
        </p:spPr>
        <p:txBody>
          <a:bodyPr/>
          <a:lstStyle/>
          <a:p>
            <a:pPr lvl="0"/>
            <a:r>
              <a:rPr lang="en-US" dirty="0" smtClean="0">
                <a:sym typeface="Calibri"/>
              </a:rPr>
              <a:t> </a:t>
            </a:r>
            <a:endParaRPr lang="en-US" dirty="0">
              <a:sym typeface="Calibri"/>
            </a:endParaRPr>
          </a:p>
        </p:txBody>
      </p:sp>
      <p:sp>
        <p:nvSpPr>
          <p:cNvPr id="534" name="Shape 534"/>
          <p:cNvSpPr txBox="1">
            <a:spLocks noGrp="1"/>
          </p:cNvSpPr>
          <p:nvPr>
            <p:ph type="sldNum" sz="quarter" idx="12"/>
          </p:nvPr>
        </p:nvSpPr>
        <p:spPr/>
        <p:txBody>
          <a:bodyPr/>
          <a:lstStyle/>
          <a:p>
            <a:pPr lvl="0"/>
            <a:fld id="{00000000-1234-1234-1234-123412341234}" type="slidenum">
              <a:rPr lang="en-US" smtClean="0"/>
              <a:pPr lvl="0"/>
              <a:t>47</a:t>
            </a:fld>
            <a:endParaRPr lang="en-US" dirty="0"/>
          </a:p>
        </p:txBody>
      </p:sp>
      <p:pic>
        <p:nvPicPr>
          <p:cNvPr id="7" name="Picture 6"/>
          <p:cNvPicPr>
            <a:picLocks noChangeAspect="1"/>
          </p:cNvPicPr>
          <p:nvPr/>
        </p:nvPicPr>
        <p:blipFill>
          <a:blip r:embed="rId4"/>
          <a:stretch>
            <a:fillRect/>
          </a:stretch>
        </p:blipFill>
        <p:spPr>
          <a:xfrm>
            <a:off x="481419" y="1823590"/>
            <a:ext cx="5941649" cy="3355110"/>
          </a:xfrm>
          <a:prstGeom prst="rect">
            <a:avLst/>
          </a:prstGeom>
        </p:spPr>
      </p:pic>
      <p:sp>
        <p:nvSpPr>
          <p:cNvPr id="8" name="Rectangle 7"/>
          <p:cNvSpPr/>
          <p:nvPr/>
        </p:nvSpPr>
        <p:spPr>
          <a:xfrm>
            <a:off x="617237" y="5284330"/>
            <a:ext cx="7909446" cy="584775"/>
          </a:xfrm>
          <a:prstGeom prst="rect">
            <a:avLst/>
          </a:prstGeom>
        </p:spPr>
        <p:txBody>
          <a:bodyPr wrap="square">
            <a:spAutoFit/>
          </a:bodyPr>
          <a:lstStyle/>
          <a:p>
            <a:pPr lvl="0">
              <a:buClr>
                <a:srgbClr val="76923C"/>
              </a:buClr>
            </a:pPr>
            <a:r>
              <a:rPr lang="en-US" sz="1600" dirty="0">
                <a:latin typeface="Calibri" panose="020F0502020204030204" pitchFamily="34" charset="0"/>
                <a:cs typeface="Times New Roman" panose="02020603050405020304" pitchFamily="18" charset="0"/>
              </a:rPr>
              <a:t>Teaching Channel. </a:t>
            </a:r>
            <a:r>
              <a:rPr lang="en-US" sz="1600" i="1" dirty="0">
                <a:latin typeface="Calibri" panose="020F0502020204030204" pitchFamily="34" charset="0"/>
                <a:cs typeface="Times New Roman" panose="02020603050405020304" pitchFamily="18" charset="0"/>
              </a:rPr>
              <a:t>What Fraction of this Shape is Red? </a:t>
            </a:r>
            <a:r>
              <a:rPr lang="en-US" sz="1600" dirty="0">
                <a:latin typeface="Calibri" panose="020F0502020204030204" pitchFamily="34" charset="0"/>
                <a:cs typeface="Times New Roman" panose="02020603050405020304" pitchFamily="18" charset="0"/>
              </a:rPr>
              <a:t>Retrieved from </a:t>
            </a:r>
            <a:r>
              <a:rPr lang="en-US" sz="1600" dirty="0">
                <a:solidFill>
                  <a:srgbClr val="0000FF"/>
                </a:solidFill>
                <a:latin typeface="Calibri" panose="020F0502020204030204" pitchFamily="34" charset="0"/>
                <a:cs typeface="Arial" panose="020B0604020202020204" pitchFamily="34" charset="0"/>
                <a:hlinkClick r:id="rId5"/>
              </a:rPr>
              <a:t>https://www.teachingchannel.org/videos/teaching-fractions</a:t>
            </a:r>
            <a:endParaRPr lang="en-US" sz="1600" dirty="0">
              <a:latin typeface="Calibri" panose="020F0502020204030204" pitchFamily="34" charset="0"/>
              <a:cs typeface="Times New Roman" panose="02020603050405020304" pitchFamily="18" charset="0"/>
            </a:endParaRPr>
          </a:p>
        </p:txBody>
      </p:sp>
      <p:pic>
        <p:nvPicPr>
          <p:cNvPr id="536" name="Shape 536"/>
          <p:cNvPicPr preferRelativeResize="0"/>
          <p:nvPr/>
        </p:nvPicPr>
        <p:blipFill rotWithShape="1">
          <a:blip r:embed="rId6">
            <a:alphaModFix/>
          </a:blip>
          <a:srcRect/>
          <a:stretch/>
        </p:blipFill>
        <p:spPr>
          <a:xfrm>
            <a:off x="7187298" y="3353703"/>
            <a:ext cx="947699" cy="1033500"/>
          </a:xfrm>
          <a:prstGeom prst="rect">
            <a:avLst/>
          </a:prstGeom>
          <a:noFill/>
          <a:ln>
            <a:noFill/>
          </a:ln>
        </p:spPr>
      </p:pic>
      <p:sp>
        <p:nvSpPr>
          <p:cNvPr id="14" name="TextBox 13"/>
          <p:cNvSpPr txBox="1"/>
          <p:nvPr/>
        </p:nvSpPr>
        <p:spPr>
          <a:xfrm>
            <a:off x="7248258" y="3363066"/>
            <a:ext cx="1203158" cy="646331"/>
          </a:xfrm>
          <a:prstGeom prst="rect">
            <a:avLst/>
          </a:prstGeom>
          <a:noFill/>
        </p:spPr>
        <p:txBody>
          <a:bodyPr wrap="square" rtlCol="0">
            <a:spAutoFit/>
          </a:bodyPr>
          <a:lstStyle/>
          <a:p>
            <a:r>
              <a:rPr lang="en-US" sz="1800" dirty="0" smtClean="0">
                <a:latin typeface="+mn-lt"/>
              </a:rPr>
              <a:t>Pages</a:t>
            </a:r>
          </a:p>
          <a:p>
            <a:r>
              <a:rPr lang="en-US" sz="1800" dirty="0" smtClean="0">
                <a:latin typeface="+mn-lt"/>
              </a:rPr>
              <a:t>24- 25 </a:t>
            </a:r>
            <a:endParaRPr lang="en-US" sz="1800" dirty="0">
              <a:latin typeface="+mn-lt"/>
            </a:endParaRPr>
          </a:p>
        </p:txBody>
      </p:sp>
      <p:sp>
        <p:nvSpPr>
          <p:cNvPr id="2" name="TextBox 1"/>
          <p:cNvSpPr txBox="1"/>
          <p:nvPr/>
        </p:nvSpPr>
        <p:spPr>
          <a:xfrm>
            <a:off x="381000" y="848698"/>
            <a:ext cx="8518357" cy="1046440"/>
          </a:xfrm>
          <a:prstGeom prst="rect">
            <a:avLst/>
          </a:prstGeom>
          <a:noFill/>
        </p:spPr>
        <p:txBody>
          <a:bodyPr wrap="square" rtlCol="0">
            <a:spAutoFit/>
          </a:bodyPr>
          <a:lstStyle/>
          <a:p>
            <a:pPr marL="457200" lvl="0" indent="-457200">
              <a:buFont typeface="+mj-lt"/>
              <a:buAutoNum type="arabicPeriod"/>
            </a:pPr>
            <a:r>
              <a:rPr lang="en-US" sz="2400" dirty="0">
                <a:latin typeface="+mn-lt"/>
              </a:rPr>
              <a:t>View the video, </a:t>
            </a:r>
            <a:r>
              <a:rPr lang="en-US" sz="2400" i="1" dirty="0">
                <a:latin typeface="+mn-lt"/>
              </a:rPr>
              <a:t>What Fraction of this Shape is Red?</a:t>
            </a:r>
            <a:endParaRPr lang="en-US" sz="2400" dirty="0">
              <a:latin typeface="+mn-lt"/>
            </a:endParaRPr>
          </a:p>
          <a:p>
            <a:pPr marL="457200" lvl="0" indent="-457200">
              <a:buFont typeface="+mj-lt"/>
              <a:buAutoNum type="arabicPeriod"/>
            </a:pPr>
            <a:r>
              <a:rPr lang="en-US" sz="2400" dirty="0">
                <a:latin typeface="+mn-lt"/>
              </a:rPr>
              <a:t>Complete the </a:t>
            </a:r>
            <a:r>
              <a:rPr lang="en-US" sz="2400" dirty="0" smtClean="0">
                <a:latin typeface="+mn-lt"/>
              </a:rPr>
              <a:t>3-Column </a:t>
            </a:r>
            <a:r>
              <a:rPr lang="en-US" sz="2400" dirty="0">
                <a:latin typeface="+mn-lt"/>
              </a:rPr>
              <a:t>G</a:t>
            </a:r>
            <a:r>
              <a:rPr lang="en-US" sz="2400" dirty="0" smtClean="0">
                <a:latin typeface="+mn-lt"/>
              </a:rPr>
              <a:t>raphic </a:t>
            </a:r>
            <a:r>
              <a:rPr lang="en-US" sz="2400" dirty="0">
                <a:latin typeface="+mn-lt"/>
              </a:rPr>
              <a:t>O</a:t>
            </a:r>
            <a:r>
              <a:rPr lang="en-US" sz="2400" dirty="0" smtClean="0">
                <a:latin typeface="+mn-lt"/>
              </a:rPr>
              <a:t>rganizer </a:t>
            </a:r>
            <a:r>
              <a:rPr lang="en-US" sz="2400" dirty="0">
                <a:latin typeface="+mn-lt"/>
              </a:rPr>
              <a:t>on </a:t>
            </a:r>
            <a:r>
              <a:rPr lang="en-US" sz="2400" dirty="0" smtClean="0">
                <a:latin typeface="+mn-lt"/>
              </a:rPr>
              <a:t>25 page</a:t>
            </a:r>
            <a:r>
              <a:rPr lang="en-US" sz="2400" dirty="0">
                <a:latin typeface="+mn-lt"/>
              </a:rPr>
              <a:t>.</a:t>
            </a:r>
          </a:p>
          <a:p>
            <a:endParaRPr lang="en-US" dirty="0"/>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Shape 541"/>
          <p:cNvSpPr txBox="1">
            <a:spLocks noGrp="1"/>
          </p:cNvSpPr>
          <p:nvPr>
            <p:ph type="title"/>
          </p:nvPr>
        </p:nvSpPr>
        <p:spPr>
          <a:xfrm>
            <a:off x="190500" y="230188"/>
            <a:ext cx="8763000" cy="1049972"/>
          </a:xfrm>
        </p:spPr>
        <p:txBody>
          <a:bodyPr>
            <a:normAutofit fontScale="90000"/>
          </a:bodyPr>
          <a:lstStyle/>
          <a:p>
            <a:r>
              <a:rPr lang="en-US" dirty="0" smtClean="0">
                <a:sym typeface="Calibri"/>
              </a:rPr>
              <a:t>Teaching Mathematics to English Language Learners</a:t>
            </a:r>
            <a:endParaRPr lang="en-US" dirty="0">
              <a:sym typeface="Calibri"/>
            </a:endParaRPr>
          </a:p>
        </p:txBody>
      </p:sp>
      <p:sp>
        <p:nvSpPr>
          <p:cNvPr id="542" name="Shape 542"/>
          <p:cNvSpPr txBox="1">
            <a:spLocks noGrp="1"/>
          </p:cNvSpPr>
          <p:nvPr>
            <p:ph type="body" sz="quarter" idx="10"/>
          </p:nvPr>
        </p:nvSpPr>
        <p:spPr>
          <a:xfrm>
            <a:off x="226846" y="992566"/>
            <a:ext cx="8382000" cy="4585871"/>
          </a:xfrm>
        </p:spPr>
        <p:txBody>
          <a:bodyPr/>
          <a:lstStyle/>
          <a:p>
            <a:pPr marL="0" indent="0">
              <a:buNone/>
            </a:pPr>
            <a:r>
              <a:rPr lang="en-US" sz="2600" i="1" dirty="0" smtClean="0"/>
              <a:t>“Mathematics teachers must attend to all students, including those who speak a first language other than English or have related cultural differences, and ensure that all have access and opportunities to learn mathematics and to reveal what they know. Every student’s cultural and linguistic heritage should be respected and celebrated for the diversity that it contributes to the learning environment. Expanded learning opportunities and instructional accommodations should be available to English language learners (ELLs) who need them to develop mathematical understanding and proficiency.”</a:t>
            </a:r>
          </a:p>
          <a:p>
            <a:pPr marL="0" indent="0">
              <a:buNone/>
            </a:pPr>
            <a:endParaRPr lang="en-US" sz="1600" dirty="0" smtClean="0"/>
          </a:p>
          <a:p>
            <a:pPr marL="0" indent="0">
              <a:buNone/>
            </a:pPr>
            <a:r>
              <a:rPr lang="en-US" sz="1600" dirty="0" smtClean="0"/>
              <a:t>National </a:t>
            </a:r>
            <a:r>
              <a:rPr lang="en-US" sz="1600" dirty="0"/>
              <a:t>Council of Teachers of Mathematics. Position Statement, 2013. Retrieved from </a:t>
            </a:r>
            <a:r>
              <a:rPr lang="en-US" sz="1600" dirty="0">
                <a:hlinkClick r:id="rId3"/>
              </a:rPr>
              <a:t>http://www.nctm.org/Standards-and-Positions/Position-Statements</a:t>
            </a:r>
            <a:r>
              <a:rPr lang="en-US" sz="1600" dirty="0" smtClean="0">
                <a:hlinkClick r:id="rId3"/>
              </a:rPr>
              <a:t>/                                                          Teaching</a:t>
            </a:r>
            <a:r>
              <a:rPr lang="en-US" sz="1600" dirty="0">
                <a:hlinkClick r:id="rId3"/>
              </a:rPr>
              <a:t>-Mathematics-to-English-Language-Learners/</a:t>
            </a:r>
            <a:r>
              <a:rPr lang="en-US" sz="1600" dirty="0"/>
              <a:t> </a:t>
            </a:r>
          </a:p>
        </p:txBody>
      </p:sp>
      <p:sp>
        <p:nvSpPr>
          <p:cNvPr id="544" name="Shape 544"/>
          <p:cNvSpPr txBox="1">
            <a:spLocks noGrp="1"/>
          </p:cNvSpPr>
          <p:nvPr>
            <p:ph type="ftr" sz="quarter" idx="11"/>
          </p:nvPr>
        </p:nvSpPr>
        <p:spPr>
          <a:blipFill rotWithShape="1">
            <a:blip r:embed="rId4">
              <a:alphaModFix/>
            </a:blip>
            <a:stretch>
              <a:fillRect/>
            </a:stretch>
          </a:blipFill>
        </p:spPr>
        <p:txBody>
          <a:bodyPr/>
          <a:lstStyle/>
          <a:p>
            <a:pPr lvl="0"/>
            <a:r>
              <a:rPr lang="en-US" dirty="0" smtClean="0">
                <a:sym typeface="Calibri"/>
              </a:rPr>
              <a:t> </a:t>
            </a:r>
            <a:endParaRPr lang="en-US" dirty="0">
              <a:sym typeface="Calibri"/>
            </a:endParaRPr>
          </a:p>
        </p:txBody>
      </p:sp>
      <p:sp>
        <p:nvSpPr>
          <p:cNvPr id="543" name="Shape 543"/>
          <p:cNvSpPr txBox="1">
            <a:spLocks noGrp="1"/>
          </p:cNvSpPr>
          <p:nvPr>
            <p:ph type="sldNum" sz="quarter" idx="12"/>
          </p:nvPr>
        </p:nvSpPr>
        <p:spPr/>
        <p:txBody>
          <a:bodyPr/>
          <a:lstStyle/>
          <a:p>
            <a:pPr lvl="0"/>
            <a:fld id="{00000000-1234-1234-1234-123412341234}" type="slidenum">
              <a:rPr lang="en-US" smtClean="0">
                <a:sym typeface="Times New Roman"/>
              </a:rPr>
              <a:pPr lvl="0"/>
              <a:t>48</a:t>
            </a:fld>
            <a:endParaRPr lang="en-US" dirty="0">
              <a:sym typeface="Times New Roman"/>
            </a:endParaRPr>
          </a:p>
        </p:txBody>
      </p:sp>
      <p:pic>
        <p:nvPicPr>
          <p:cNvPr id="6" name="Shape 536"/>
          <p:cNvPicPr preferRelativeResize="0"/>
          <p:nvPr/>
        </p:nvPicPr>
        <p:blipFill rotWithShape="1">
          <a:blip r:embed="rId5">
            <a:alphaModFix/>
          </a:blip>
          <a:srcRect/>
          <a:stretch/>
        </p:blipFill>
        <p:spPr>
          <a:xfrm>
            <a:off x="7661147" y="4692692"/>
            <a:ext cx="947699" cy="1033500"/>
          </a:xfrm>
          <a:prstGeom prst="rect">
            <a:avLst/>
          </a:prstGeom>
          <a:noFill/>
          <a:ln>
            <a:noFill/>
          </a:ln>
        </p:spPr>
      </p:pic>
      <p:sp>
        <p:nvSpPr>
          <p:cNvPr id="7" name="TextBox 6"/>
          <p:cNvSpPr txBox="1"/>
          <p:nvPr/>
        </p:nvSpPr>
        <p:spPr>
          <a:xfrm>
            <a:off x="7661147" y="4718592"/>
            <a:ext cx="1203158" cy="369332"/>
          </a:xfrm>
          <a:prstGeom prst="rect">
            <a:avLst/>
          </a:prstGeom>
          <a:noFill/>
        </p:spPr>
        <p:txBody>
          <a:bodyPr wrap="square" rtlCol="0">
            <a:spAutoFit/>
          </a:bodyPr>
          <a:lstStyle/>
          <a:p>
            <a:r>
              <a:rPr lang="en-US" sz="1800" dirty="0" smtClean="0">
                <a:latin typeface="+mn-lt"/>
              </a:rPr>
              <a:t>Page 26 </a:t>
            </a:r>
            <a:endParaRPr lang="en-US" sz="1800" dirty="0">
              <a:latin typeface="+mn-lt"/>
            </a:endParaRP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a:xfrm>
            <a:off x="245805" y="123002"/>
            <a:ext cx="8288594" cy="833284"/>
          </a:xfrm>
          <a:prstGeom prst="rect">
            <a:avLst/>
          </a:prstGeom>
        </p:spPr>
        <p:txBody>
          <a:bodyPr lIns="91425" tIns="91425" rIns="91425" bIns="91425" anchor="t" anchorCtr="0">
            <a:noAutofit/>
          </a:bodyPr>
          <a:lstStyle/>
          <a:p>
            <a:pPr defTabSz="914363">
              <a:spcBef>
                <a:spcPct val="0"/>
              </a:spcBef>
            </a:pPr>
            <a:r>
              <a:rPr lang="en-US" sz="40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Calibri" panose="020F0502020204030204" pitchFamily="34" charset="0"/>
                <a:ea typeface="+mn-ea"/>
                <a:cs typeface="Arial" charset="0"/>
                <a:sym typeface="Calibri"/>
              </a:rPr>
              <a:t>Multiple Dimensions of </a:t>
            </a:r>
            <a:r>
              <a:rPr lang="en-US" sz="4000" kern="1200"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Calibri" panose="020F0502020204030204" pitchFamily="34" charset="0"/>
                <a:ea typeface="+mn-ea"/>
                <a:cs typeface="Arial" charset="0"/>
                <a:sym typeface="Calibri"/>
              </a:rPr>
              <a:t>Instruction #</a:t>
            </a:r>
            <a:r>
              <a:rPr lang="en-US" sz="40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Calibri" panose="020F0502020204030204" pitchFamily="34" charset="0"/>
                <a:ea typeface="+mn-ea"/>
                <a:cs typeface="Arial" charset="0"/>
                <a:sym typeface="Calibri"/>
              </a:rPr>
              <a:t>1</a:t>
            </a:r>
          </a:p>
        </p:txBody>
      </p:sp>
      <p:sp>
        <p:nvSpPr>
          <p:cNvPr id="551" name="Shape 551"/>
          <p:cNvSpPr txBox="1">
            <a:spLocks noGrp="1"/>
          </p:cNvSpPr>
          <p:nvPr>
            <p:ph type="body" idx="1"/>
          </p:nvPr>
        </p:nvSpPr>
        <p:spPr>
          <a:xfrm>
            <a:off x="381000" y="1225596"/>
            <a:ext cx="8153399" cy="3243165"/>
          </a:xfrm>
          <a:prstGeom prst="rect">
            <a:avLst/>
          </a:prstGeom>
        </p:spPr>
        <p:txBody>
          <a:bodyPr lIns="91425" tIns="91425" rIns="91425" bIns="91425" anchor="t" anchorCtr="0">
            <a:noAutofit/>
          </a:bodyPr>
          <a:lstStyle/>
          <a:p>
            <a:pPr marL="0" lvl="0" indent="0" rtl="0">
              <a:spcBef>
                <a:spcPts val="0"/>
              </a:spcBef>
              <a:buNone/>
            </a:pPr>
            <a:r>
              <a:rPr lang="en-US" sz="3000" dirty="0" smtClean="0">
                <a:latin typeface="Calibri" panose="020F0502020204030204" pitchFamily="34" charset="0"/>
              </a:rPr>
              <a:t>“Establish </a:t>
            </a:r>
            <a:r>
              <a:rPr lang="en-US" sz="3000" b="1" dirty="0">
                <a:solidFill>
                  <a:srgbClr val="C00000"/>
                </a:solidFill>
                <a:latin typeface="Calibri" panose="020F0502020204030204" pitchFamily="34" charset="0"/>
              </a:rPr>
              <a:t>learning environments and classroom norms</a:t>
            </a:r>
            <a:r>
              <a:rPr lang="en-US" sz="3000" dirty="0">
                <a:latin typeface="Calibri" panose="020F0502020204030204" pitchFamily="34" charset="0"/>
              </a:rPr>
              <a:t> that support the active engagement of all students, including </a:t>
            </a:r>
            <a:r>
              <a:rPr lang="en-US" sz="3000" dirty="0" smtClean="0">
                <a:latin typeface="Calibri" panose="020F0502020204030204" pitchFamily="34" charset="0"/>
              </a:rPr>
              <a:t>ELLs</a:t>
            </a:r>
            <a:r>
              <a:rPr lang="en-US" sz="3000" dirty="0">
                <a:latin typeface="Calibri" panose="020F0502020204030204" pitchFamily="34" charset="0"/>
              </a:rPr>
              <a:t>.  Such classrooms honor the diverse ways in which students approach mathematics, communicate their mathematical thinking (e.g., code-switching) and record their strategies and solutions to exercises and problems.  For example, in some countries, one billion is written as 10</a:t>
            </a:r>
            <a:r>
              <a:rPr lang="en-US" sz="3000" baseline="30000" dirty="0">
                <a:latin typeface="Calibri" panose="020F0502020204030204" pitchFamily="34" charset="0"/>
              </a:rPr>
              <a:t>12</a:t>
            </a:r>
            <a:r>
              <a:rPr lang="en-US" sz="3000" dirty="0">
                <a:latin typeface="Calibri" panose="020F0502020204030204" pitchFamily="34" charset="0"/>
              </a:rPr>
              <a:t> rather than 10</a:t>
            </a:r>
            <a:r>
              <a:rPr lang="en-US" sz="3000" baseline="30000" dirty="0">
                <a:latin typeface="Calibri" panose="020F0502020204030204" pitchFamily="34" charset="0"/>
              </a:rPr>
              <a:t>9</a:t>
            </a:r>
            <a:r>
              <a:rPr lang="en-US" sz="3000" dirty="0" smtClean="0">
                <a:latin typeface="Calibri" panose="020F0502020204030204" pitchFamily="34" charset="0"/>
              </a:rPr>
              <a:t>.”</a:t>
            </a:r>
            <a:endParaRPr lang="en-US" sz="3000" dirty="0">
              <a:latin typeface="Calibri" panose="020F0502020204030204" pitchFamily="34" charset="0"/>
            </a:endParaRPr>
          </a:p>
        </p:txBody>
      </p:sp>
      <p:sp>
        <p:nvSpPr>
          <p:cNvPr id="552" name="Shape 552"/>
          <p:cNvSpPr txBox="1">
            <a:spLocks noGrp="1"/>
          </p:cNvSpPr>
          <p:nvPr>
            <p:ph type="sldNum" idx="12"/>
          </p:nvPr>
        </p:nvSpPr>
        <p:spPr>
          <a:xfrm>
            <a:off x="6559296" y="6074282"/>
            <a:ext cx="2203800" cy="4845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sz="1600">
                <a:solidFill>
                  <a:schemeClr val="lt1"/>
                </a:solidFill>
                <a:latin typeface="Times New Roman"/>
                <a:ea typeface="Times New Roman"/>
                <a:cs typeface="Times New Roman"/>
                <a:sym typeface="Times New Roman"/>
              </a:rPr>
              <a:t>49</a:t>
            </a:fld>
            <a:endParaRPr lang="en-US" sz="1600" dirty="0">
              <a:solidFill>
                <a:schemeClr val="lt1"/>
              </a:solidFill>
              <a:latin typeface="Times New Roman"/>
              <a:ea typeface="Times New Roman"/>
              <a:cs typeface="Times New Roman"/>
              <a:sym typeface="Times New Roman"/>
            </a:endParaRPr>
          </a:p>
        </p:txBody>
      </p:sp>
      <p:sp>
        <p:nvSpPr>
          <p:cNvPr id="553" name="Shape 553"/>
          <p:cNvSpPr txBox="1">
            <a:spLocks noGrp="1"/>
          </p:cNvSpPr>
          <p:nvPr>
            <p:ph type="ftr" idx="11"/>
          </p:nvPr>
        </p:nvSpPr>
        <p:spPr>
          <a:xfrm>
            <a:off x="381000" y="6071616"/>
            <a:ext cx="2203800" cy="484500"/>
          </a:xfrm>
          <a:prstGeom prst="rect">
            <a:avLst/>
          </a:prstGeom>
          <a:blipFill rotWithShape="1">
            <a:blip r:embed="rId3">
              <a:alphaModFix/>
            </a:blip>
            <a:stretch>
              <a:fillRect/>
            </a:stretch>
          </a:blip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 </a:t>
            </a:r>
          </a:p>
        </p:txBody>
      </p:sp>
      <p:sp>
        <p:nvSpPr>
          <p:cNvPr id="2" name="Rectangle 1"/>
          <p:cNvSpPr/>
          <p:nvPr/>
        </p:nvSpPr>
        <p:spPr>
          <a:xfrm>
            <a:off x="415290" y="5266544"/>
            <a:ext cx="5410249" cy="535531"/>
          </a:xfrm>
          <a:prstGeom prst="rect">
            <a:avLst/>
          </a:prstGeom>
        </p:spPr>
        <p:txBody>
          <a:bodyPr wrap="square">
            <a:spAutoFit/>
          </a:bodyPr>
          <a:lstStyle/>
          <a:p>
            <a:pPr lvl="0" defTabSz="914363">
              <a:lnSpc>
                <a:spcPct val="90000"/>
              </a:lnSpc>
              <a:spcBef>
                <a:spcPct val="20000"/>
              </a:spcBef>
            </a:pPr>
            <a:r>
              <a:rPr lang="en-US" sz="1600" kern="1200" dirty="0">
                <a:solidFill>
                  <a:prstClr val="black"/>
                </a:solidFill>
                <a:latin typeface="Calibri"/>
                <a:ea typeface="+mn-ea"/>
                <a:cs typeface="+mn-cs"/>
              </a:rPr>
              <a:t>National Council of Teachers of Mathematics</a:t>
            </a:r>
            <a:r>
              <a:rPr lang="en-US" sz="1600" kern="1200" dirty="0" smtClean="0">
                <a:solidFill>
                  <a:prstClr val="black"/>
                </a:solidFill>
                <a:latin typeface="Calibri"/>
                <a:ea typeface="+mn-ea"/>
                <a:cs typeface="+mn-cs"/>
              </a:rPr>
              <a:t>. </a:t>
            </a:r>
            <a:r>
              <a:rPr lang="en-US" sz="1600" kern="1200" dirty="0">
                <a:solidFill>
                  <a:prstClr val="black"/>
                </a:solidFill>
                <a:latin typeface="Calibri"/>
                <a:ea typeface="+mn-ea"/>
                <a:cs typeface="+mn-cs"/>
              </a:rPr>
              <a:t>Retrieved from </a:t>
            </a:r>
            <a:r>
              <a:rPr lang="en-US" sz="1600" kern="1200" dirty="0">
                <a:solidFill>
                  <a:prstClr val="black"/>
                </a:solidFill>
                <a:latin typeface="Calibri"/>
                <a:ea typeface="+mn-ea"/>
                <a:cs typeface="+mn-cs"/>
                <a:hlinkClick r:id="rId4"/>
              </a:rPr>
              <a:t>http://www.nctm.org/ELLMathematics</a:t>
            </a:r>
            <a:r>
              <a:rPr lang="en-US" sz="1600" kern="1200" dirty="0" smtClean="0">
                <a:solidFill>
                  <a:prstClr val="black"/>
                </a:solidFill>
                <a:latin typeface="Calibri"/>
                <a:ea typeface="+mn-ea"/>
                <a:cs typeface="+mn-cs"/>
                <a:hlinkClick r:id="rId4"/>
              </a:rPr>
              <a:t>/</a:t>
            </a:r>
            <a:r>
              <a:rPr lang="en-US" sz="1600" kern="1200" dirty="0" smtClean="0">
                <a:solidFill>
                  <a:prstClr val="black"/>
                </a:solidFill>
                <a:latin typeface="Calibri"/>
                <a:ea typeface="+mn-ea"/>
                <a:cs typeface="+mn-cs"/>
              </a:rPr>
              <a:t>  </a:t>
            </a:r>
            <a:endParaRPr lang="en-US" sz="1600" kern="1200" dirty="0">
              <a:solidFill>
                <a:prstClr val="black"/>
              </a:solidFill>
              <a:latin typeface="Calibri"/>
              <a:ea typeface="+mn-ea"/>
              <a:cs typeface="+mn-cs"/>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367044" y="1563883"/>
            <a:ext cx="5133211" cy="3841500"/>
          </a:xfrm>
          <a:prstGeom prst="rect">
            <a:avLst/>
          </a:prstGeom>
          <a:noFill/>
          <a:ln>
            <a:noFill/>
          </a:ln>
        </p:spPr>
        <p:txBody>
          <a:bodyPr lIns="91425" tIns="91425" rIns="91425" bIns="91425" anchor="t" anchorCtr="0">
            <a:noAutofit/>
          </a:bodyPr>
          <a:lstStyle/>
          <a:p>
            <a:pPr marR="0" lvl="0" indent="-396875" defTabSz="914363">
              <a:spcBef>
                <a:spcPct val="20000"/>
              </a:spcBef>
              <a:spcAft>
                <a:spcPts val="1200"/>
              </a:spcAft>
              <a:buClr>
                <a:schemeClr val="dk1"/>
              </a:buClr>
              <a:buSzPct val="100000"/>
              <a:buBlip>
                <a:blip r:embed="rId3"/>
              </a:buBlip>
            </a:pPr>
            <a:r>
              <a:rPr lang="en-US" sz="2800" kern="1200" dirty="0">
                <a:solidFill>
                  <a:schemeClr val="tx1"/>
                </a:solidFill>
                <a:latin typeface="Calibri" panose="020F0502020204030204" pitchFamily="34" charset="0"/>
                <a:ea typeface="+mn-ea"/>
                <a:cs typeface="+mn-cs"/>
                <a:sym typeface="Calibri"/>
              </a:rPr>
              <a:t>Think-Pair-Share</a:t>
            </a:r>
          </a:p>
          <a:p>
            <a:pPr marR="0" lvl="0" indent="-396875" defTabSz="914363">
              <a:spcBef>
                <a:spcPct val="20000"/>
              </a:spcBef>
              <a:spcAft>
                <a:spcPts val="1200"/>
              </a:spcAft>
              <a:buClr>
                <a:schemeClr val="dk1"/>
              </a:buClr>
              <a:buSzPct val="100000"/>
              <a:buBlip>
                <a:blip r:embed="rId3"/>
              </a:buBlip>
            </a:pPr>
            <a:r>
              <a:rPr lang="en-US" sz="2800" kern="1200" dirty="0">
                <a:solidFill>
                  <a:schemeClr val="tx1"/>
                </a:solidFill>
                <a:latin typeface="Calibri" panose="020F0502020204030204" pitchFamily="34" charset="0"/>
                <a:ea typeface="+mn-ea"/>
                <a:cs typeface="+mn-cs"/>
                <a:sym typeface="Calibri"/>
              </a:rPr>
              <a:t>Sentence Frames</a:t>
            </a:r>
          </a:p>
          <a:p>
            <a:pPr marR="0" lvl="0" indent="-396875" defTabSz="914363">
              <a:spcBef>
                <a:spcPct val="20000"/>
              </a:spcBef>
              <a:spcAft>
                <a:spcPts val="1200"/>
              </a:spcAft>
              <a:buClr>
                <a:schemeClr val="dk1"/>
              </a:buClr>
              <a:buSzPct val="100000"/>
              <a:buBlip>
                <a:blip r:embed="rId3"/>
              </a:buBlip>
            </a:pPr>
            <a:r>
              <a:rPr lang="en-US" sz="2800" kern="1200" dirty="0">
                <a:solidFill>
                  <a:schemeClr val="tx1"/>
                </a:solidFill>
                <a:latin typeface="Calibri" panose="020F0502020204030204" pitchFamily="34" charset="0"/>
                <a:ea typeface="+mn-ea"/>
                <a:cs typeface="+mn-cs"/>
                <a:sym typeface="Calibri"/>
              </a:rPr>
              <a:t>Stand and Share</a:t>
            </a:r>
            <a:r>
              <a:rPr lang="en-US" sz="2800" i="1" kern="1200" dirty="0">
                <a:solidFill>
                  <a:schemeClr val="tx1"/>
                </a:solidFill>
                <a:latin typeface="Calibri" panose="020F0502020204030204" pitchFamily="34" charset="0"/>
                <a:ea typeface="+mn-ea"/>
                <a:cs typeface="+mn-cs"/>
                <a:sym typeface="Calibri"/>
              </a:rPr>
              <a:t> </a:t>
            </a:r>
            <a:r>
              <a:rPr lang="en-US" sz="2800" i="1" kern="1200" dirty="0" smtClean="0">
                <a:solidFill>
                  <a:schemeClr val="tx1"/>
                </a:solidFill>
                <a:latin typeface="Calibri" panose="020F0502020204030204" pitchFamily="34" charset="0"/>
                <a:ea typeface="+mn-ea"/>
                <a:cs typeface="+mn-cs"/>
                <a:sym typeface="Calibri"/>
              </a:rPr>
              <a:t>(</a:t>
            </a:r>
            <a:r>
              <a:rPr lang="en-US" sz="2400" i="1" kern="1200" dirty="0" smtClean="0">
                <a:solidFill>
                  <a:schemeClr val="tx1"/>
                </a:solidFill>
                <a:latin typeface="Calibri" panose="020F0502020204030204" pitchFamily="34" charset="0"/>
                <a:ea typeface="+mn-ea"/>
                <a:cs typeface="+mn-cs"/>
                <a:sym typeface="Calibri"/>
              </a:rPr>
              <a:t>adapted)</a:t>
            </a:r>
            <a:endParaRPr lang="en-US" sz="2400" i="1" kern="1200" dirty="0">
              <a:solidFill>
                <a:schemeClr val="tx1"/>
              </a:solidFill>
              <a:latin typeface="Calibri" panose="020F0502020204030204" pitchFamily="34" charset="0"/>
              <a:ea typeface="+mn-ea"/>
              <a:cs typeface="+mn-cs"/>
              <a:sym typeface="Calibri"/>
            </a:endParaRPr>
          </a:p>
          <a:p>
            <a:pPr marR="0" lvl="0" indent="-396875" defTabSz="914363">
              <a:spcBef>
                <a:spcPct val="20000"/>
              </a:spcBef>
              <a:spcAft>
                <a:spcPts val="1200"/>
              </a:spcAft>
              <a:buClr>
                <a:schemeClr val="dk1"/>
              </a:buClr>
              <a:buSzPct val="100000"/>
              <a:buBlip>
                <a:blip r:embed="rId3"/>
              </a:buBlip>
            </a:pPr>
            <a:r>
              <a:rPr lang="en-US" sz="2800" kern="1200" dirty="0">
                <a:solidFill>
                  <a:schemeClr val="tx1"/>
                </a:solidFill>
                <a:latin typeface="Calibri" panose="020F0502020204030204" pitchFamily="34" charset="0"/>
                <a:ea typeface="+mn-ea"/>
                <a:cs typeface="+mn-cs"/>
                <a:sym typeface="Calibri"/>
              </a:rPr>
              <a:t>Cornell Notes</a:t>
            </a:r>
          </a:p>
          <a:p>
            <a:pPr marR="0" lvl="0" indent="-396875" defTabSz="914363">
              <a:spcBef>
                <a:spcPct val="20000"/>
              </a:spcBef>
              <a:spcAft>
                <a:spcPts val="1200"/>
              </a:spcAft>
              <a:buClr>
                <a:schemeClr val="dk1"/>
              </a:buClr>
              <a:buSzPct val="100000"/>
              <a:buBlip>
                <a:blip r:embed="rId3"/>
              </a:buBlip>
            </a:pPr>
            <a:r>
              <a:rPr lang="en-US" sz="2800" kern="1200" dirty="0">
                <a:solidFill>
                  <a:schemeClr val="tx1"/>
                </a:solidFill>
                <a:latin typeface="Calibri" panose="020F0502020204030204" pitchFamily="34" charset="0"/>
                <a:ea typeface="+mn-ea"/>
                <a:cs typeface="+mn-cs"/>
                <a:sym typeface="Calibri"/>
              </a:rPr>
              <a:t>Closed Sort</a:t>
            </a:r>
          </a:p>
          <a:p>
            <a:pPr marR="0" lvl="0" indent="-396875" defTabSz="914363">
              <a:spcBef>
                <a:spcPct val="20000"/>
              </a:spcBef>
              <a:spcAft>
                <a:spcPts val="1200"/>
              </a:spcAft>
              <a:buClr>
                <a:schemeClr val="dk1"/>
              </a:buClr>
              <a:buSzPct val="100000"/>
              <a:buBlip>
                <a:blip r:embed="rId3"/>
              </a:buBlip>
            </a:pPr>
            <a:r>
              <a:rPr lang="en-US" sz="2800" kern="1200" dirty="0">
                <a:solidFill>
                  <a:schemeClr val="tx1"/>
                </a:solidFill>
                <a:latin typeface="Calibri" panose="020F0502020204030204" pitchFamily="34" charset="0"/>
                <a:ea typeface="+mn-ea"/>
                <a:cs typeface="+mn-cs"/>
                <a:sym typeface="Calibri"/>
              </a:rPr>
              <a:t>Role Play and more</a:t>
            </a:r>
          </a:p>
        </p:txBody>
      </p:sp>
      <p:sp>
        <p:nvSpPr>
          <p:cNvPr id="133" name="Shape 133"/>
          <p:cNvSpPr txBox="1">
            <a:spLocks noGrp="1"/>
          </p:cNvSpPr>
          <p:nvPr>
            <p:ph type="title"/>
          </p:nvPr>
        </p:nvSpPr>
        <p:spPr>
          <a:xfrm>
            <a:off x="315942" y="232851"/>
            <a:ext cx="8381999" cy="664799"/>
          </a:xfrm>
          <a:prstGeom prst="rect">
            <a:avLst/>
          </a:prstGeom>
          <a:noFill/>
          <a:ln>
            <a:noFill/>
          </a:ln>
        </p:spPr>
        <p:txBody>
          <a:bodyPr lIns="91425" tIns="91425" rIns="91425" bIns="91425" anchor="t" anchorCtr="0">
            <a:noAutofit/>
          </a:bodyPr>
          <a:lstStyle/>
          <a:p>
            <a:pPr lvl="0">
              <a:buSzPct val="25000"/>
            </a:pPr>
            <a:r>
              <a:rPr lang="en-US" sz="40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Calibri" panose="020F0502020204030204" pitchFamily="34" charset="0"/>
                <a:cs typeface="Arial" charset="0"/>
                <a:sym typeface="Calibri"/>
              </a:rPr>
              <a:t>Today’s Agenda con’t.</a:t>
            </a:r>
            <a:endParaRPr lang="en-US" sz="3000" b="1" i="0" u="none" strike="noStrike" cap="none" baseline="0" dirty="0">
              <a:solidFill>
                <a:srgbClr val="2E59B0"/>
              </a:solidFill>
              <a:latin typeface="Calibri" panose="020F0502020204030204" pitchFamily="34" charset="0"/>
              <a:ea typeface="Calibri"/>
              <a:cs typeface="Calibri"/>
              <a:sym typeface="Calibri"/>
            </a:endParaRPr>
          </a:p>
        </p:txBody>
      </p:sp>
      <p:sp>
        <p:nvSpPr>
          <p:cNvPr id="134" name="Shape 134"/>
          <p:cNvSpPr txBox="1">
            <a:spLocks noGrp="1"/>
          </p:cNvSpPr>
          <p:nvPr>
            <p:ph type="sldNum" idx="12"/>
          </p:nvPr>
        </p:nvSpPr>
        <p:spPr>
          <a:xfrm>
            <a:off x="6559296" y="6074282"/>
            <a:ext cx="2203800" cy="484500"/>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5</a:t>
            </a:fld>
            <a:endParaRPr lang="en-US" dirty="0"/>
          </a:p>
        </p:txBody>
      </p:sp>
      <p:sp>
        <p:nvSpPr>
          <p:cNvPr id="135" name="Shape 135"/>
          <p:cNvSpPr txBox="1">
            <a:spLocks noGrp="1"/>
          </p:cNvSpPr>
          <p:nvPr>
            <p:ph type="body" idx="2"/>
          </p:nvPr>
        </p:nvSpPr>
        <p:spPr>
          <a:xfrm>
            <a:off x="4629148" y="1537092"/>
            <a:ext cx="4044599" cy="3841500"/>
          </a:xfrm>
          <a:prstGeom prst="rect">
            <a:avLst/>
          </a:prstGeom>
          <a:noFill/>
          <a:ln>
            <a:noFill/>
          </a:ln>
        </p:spPr>
        <p:txBody>
          <a:bodyPr lIns="91425" tIns="91425" rIns="91425" bIns="91425" anchor="t" anchorCtr="0">
            <a:noAutofit/>
          </a:bodyPr>
          <a:lstStyle/>
          <a:p>
            <a:pPr indent="-396875" defTabSz="914363">
              <a:spcBef>
                <a:spcPct val="20000"/>
              </a:spcBef>
              <a:spcAft>
                <a:spcPts val="1200"/>
              </a:spcAft>
              <a:buSzPct val="100000"/>
              <a:buBlip>
                <a:blip r:embed="rId3"/>
              </a:buBlip>
            </a:pPr>
            <a:r>
              <a:rPr lang="en-US" sz="2800" kern="1200" dirty="0">
                <a:solidFill>
                  <a:schemeClr val="tx1"/>
                </a:solidFill>
                <a:latin typeface="Calibri" panose="020F0502020204030204" pitchFamily="34" charset="0"/>
                <a:ea typeface="+mn-ea"/>
                <a:cs typeface="+mn-cs"/>
                <a:sym typeface="Calibri"/>
              </a:rPr>
              <a:t>Stay and Stray</a:t>
            </a:r>
          </a:p>
          <a:p>
            <a:pPr indent="-396875" defTabSz="914363">
              <a:spcBef>
                <a:spcPct val="20000"/>
              </a:spcBef>
              <a:spcAft>
                <a:spcPts val="1200"/>
              </a:spcAft>
              <a:buSzPct val="100000"/>
              <a:buBlip>
                <a:blip r:embed="rId3"/>
              </a:buBlip>
            </a:pPr>
            <a:r>
              <a:rPr lang="en-US" sz="2800" kern="1200" dirty="0">
                <a:solidFill>
                  <a:schemeClr val="tx1"/>
                </a:solidFill>
                <a:latin typeface="Calibri" panose="020F0502020204030204" pitchFamily="34" charset="0"/>
                <a:ea typeface="+mn-ea"/>
                <a:cs typeface="+mn-cs"/>
                <a:sym typeface="Calibri"/>
              </a:rPr>
              <a:t>3-Column Graphic Organizer</a:t>
            </a:r>
          </a:p>
          <a:p>
            <a:pPr indent="-396875" defTabSz="914363">
              <a:spcBef>
                <a:spcPct val="20000"/>
              </a:spcBef>
              <a:spcAft>
                <a:spcPts val="1200"/>
              </a:spcAft>
              <a:buSzPct val="100000"/>
              <a:buBlip>
                <a:blip r:embed="rId3"/>
              </a:buBlip>
            </a:pPr>
            <a:r>
              <a:rPr lang="en-US" sz="2800" kern="1200" dirty="0">
                <a:solidFill>
                  <a:schemeClr val="tx1"/>
                </a:solidFill>
                <a:latin typeface="Calibri" panose="020F0502020204030204" pitchFamily="34" charset="0"/>
                <a:ea typeface="+mn-ea"/>
                <a:cs typeface="+mn-cs"/>
                <a:sym typeface="Calibri"/>
              </a:rPr>
              <a:t>Foldables</a:t>
            </a:r>
          </a:p>
          <a:p>
            <a:pPr indent="-396875" defTabSz="914363">
              <a:spcBef>
                <a:spcPct val="20000"/>
              </a:spcBef>
              <a:spcAft>
                <a:spcPts val="1200"/>
              </a:spcAft>
              <a:buSzPct val="100000"/>
              <a:buBlip>
                <a:blip r:embed="rId3"/>
              </a:buBlip>
            </a:pPr>
            <a:r>
              <a:rPr lang="en-US" sz="2800" kern="1200" dirty="0">
                <a:solidFill>
                  <a:schemeClr val="tx1"/>
                </a:solidFill>
                <a:latin typeface="Calibri" panose="020F0502020204030204" pitchFamily="34" charset="0"/>
                <a:ea typeface="+mn-ea"/>
                <a:cs typeface="+mn-cs"/>
                <a:sym typeface="Calibri"/>
              </a:rPr>
              <a:t>Left Margin-Right Margin</a:t>
            </a:r>
          </a:p>
        </p:txBody>
      </p:sp>
      <p:sp>
        <p:nvSpPr>
          <p:cNvPr id="136" name="Shape 136"/>
          <p:cNvSpPr txBox="1"/>
          <p:nvPr/>
        </p:nvSpPr>
        <p:spPr>
          <a:xfrm>
            <a:off x="381000" y="910677"/>
            <a:ext cx="6276299" cy="614398"/>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3200" b="1" i="0" u="none" strike="noStrike" cap="none" baseline="0" dirty="0">
                <a:solidFill>
                  <a:srgbClr val="000000"/>
                </a:solidFill>
                <a:latin typeface="Calibri"/>
                <a:ea typeface="Calibri"/>
                <a:cs typeface="Calibri"/>
                <a:sym typeface="Calibri"/>
              </a:rPr>
              <a:t>Instructional Strategies:</a:t>
            </a:r>
          </a:p>
        </p:txBody>
      </p:sp>
      <p:sp>
        <p:nvSpPr>
          <p:cNvPr id="137" name="Shape 137"/>
          <p:cNvSpPr txBox="1">
            <a:spLocks noGrp="1"/>
          </p:cNvSpPr>
          <p:nvPr>
            <p:ph type="ftr" idx="11"/>
          </p:nvPr>
        </p:nvSpPr>
        <p:spPr>
          <a:xfrm>
            <a:off x="381000" y="6071616"/>
            <a:ext cx="2203800" cy="484500"/>
          </a:xfrm>
          <a:prstGeom prst="rect">
            <a:avLst/>
          </a:prstGeom>
          <a:blipFill rotWithShape="1">
            <a:blip r:embed="rId4">
              <a:alphaModFix/>
            </a:blip>
            <a:stretch>
              <a:fillRect/>
            </a:stretch>
          </a:blip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Calibri"/>
              <a:buNone/>
            </a:pPr>
            <a:r>
              <a:rPr lang="en-US" sz="1200" b="0" i="0" u="none" strike="noStrike" cap="none" baseline="0" dirty="0">
                <a:solidFill>
                  <a:srgbClr val="888888"/>
                </a:solidFill>
                <a:latin typeface="Calibri"/>
                <a:ea typeface="Calibri"/>
                <a:cs typeface="Calibri"/>
                <a:sym typeface="Calibri"/>
              </a:rPr>
              <a:t> </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Shape 559"/>
          <p:cNvSpPr txBox="1">
            <a:spLocks noGrp="1"/>
          </p:cNvSpPr>
          <p:nvPr>
            <p:ph type="title"/>
          </p:nvPr>
        </p:nvSpPr>
        <p:spPr>
          <a:xfrm>
            <a:off x="271224" y="122953"/>
            <a:ext cx="8379049" cy="1066799"/>
          </a:xfrm>
          <a:prstGeom prst="rect">
            <a:avLst/>
          </a:prstGeom>
        </p:spPr>
        <p:txBody>
          <a:bodyPr lIns="91425" tIns="91425" rIns="91425" bIns="91425" anchor="t" anchorCtr="0">
            <a:noAutofit/>
          </a:bodyPr>
          <a:lstStyle/>
          <a:p>
            <a:pPr lvl="0" rtl="0">
              <a:spcBef>
                <a:spcPts val="0"/>
              </a:spcBef>
              <a:buNone/>
            </a:pPr>
            <a:r>
              <a:rPr lang="en-US" sz="4000" dirty="0">
                <a:solidFill>
                  <a:schemeClr val="tx1"/>
                </a:solidFill>
                <a:effectLst>
                  <a:outerShdw blurRad="38100" dist="38100" dir="2700000" algn="tl">
                    <a:srgbClr val="000000">
                      <a:alpha val="43137"/>
                    </a:srgbClr>
                  </a:outerShdw>
                </a:effectLst>
                <a:latin typeface="Calibri"/>
                <a:ea typeface="Calibri"/>
                <a:cs typeface="Calibri"/>
                <a:sym typeface="Calibri"/>
              </a:rPr>
              <a:t>Multiple Dimensions of </a:t>
            </a:r>
            <a:r>
              <a:rPr lang="en-US" sz="4000" dirty="0" smtClean="0">
                <a:solidFill>
                  <a:schemeClr val="tx1"/>
                </a:solidFill>
                <a:effectLst>
                  <a:outerShdw blurRad="38100" dist="38100" dir="2700000" algn="tl">
                    <a:srgbClr val="000000">
                      <a:alpha val="43137"/>
                    </a:srgbClr>
                  </a:outerShdw>
                </a:effectLst>
                <a:latin typeface="Calibri"/>
                <a:ea typeface="Calibri"/>
                <a:cs typeface="Calibri"/>
                <a:sym typeface="Calibri"/>
              </a:rPr>
              <a:t>Instruction #2</a:t>
            </a:r>
            <a:endParaRPr lang="en-US" sz="4000" dirty="0">
              <a:solidFill>
                <a:schemeClr val="tx1"/>
              </a:solidFill>
              <a:effectLst>
                <a:outerShdw blurRad="38100" dist="38100" dir="2700000" algn="tl">
                  <a:srgbClr val="000000">
                    <a:alpha val="43137"/>
                  </a:srgbClr>
                </a:outerShdw>
              </a:effectLst>
              <a:latin typeface="Calibri"/>
              <a:ea typeface="Calibri"/>
              <a:cs typeface="Calibri"/>
              <a:sym typeface="Calibri"/>
            </a:endParaRPr>
          </a:p>
        </p:txBody>
      </p:sp>
      <p:sp>
        <p:nvSpPr>
          <p:cNvPr id="560" name="Shape 560"/>
          <p:cNvSpPr txBox="1">
            <a:spLocks noGrp="1"/>
          </p:cNvSpPr>
          <p:nvPr>
            <p:ph type="body" idx="1"/>
          </p:nvPr>
        </p:nvSpPr>
        <p:spPr>
          <a:xfrm>
            <a:off x="103831" y="1063364"/>
            <a:ext cx="8153399" cy="3051436"/>
          </a:xfrm>
          <a:prstGeom prst="rect">
            <a:avLst/>
          </a:prstGeom>
        </p:spPr>
        <p:txBody>
          <a:bodyPr lIns="91425" tIns="91425" rIns="91425" bIns="91425" anchor="t" anchorCtr="0">
            <a:noAutofit/>
          </a:bodyPr>
          <a:lstStyle/>
          <a:p>
            <a:pPr lvl="0" indent="0" rtl="0">
              <a:lnSpc>
                <a:spcPct val="114000"/>
              </a:lnSpc>
              <a:spcBef>
                <a:spcPts val="0"/>
              </a:spcBef>
              <a:buNone/>
            </a:pPr>
            <a:r>
              <a:rPr lang="en-US" sz="3200" dirty="0" smtClean="0">
                <a:latin typeface="Calibri" panose="020F0502020204030204" pitchFamily="34" charset="0"/>
              </a:rPr>
              <a:t>“Identify </a:t>
            </a:r>
            <a:r>
              <a:rPr lang="en-US" sz="3200" dirty="0">
                <a:latin typeface="Calibri" panose="020F0502020204030204" pitchFamily="34" charset="0"/>
              </a:rPr>
              <a:t>and use </a:t>
            </a:r>
            <a:r>
              <a:rPr lang="en-US" sz="3200" b="1" dirty="0">
                <a:solidFill>
                  <a:srgbClr val="C00000"/>
                </a:solidFill>
                <a:latin typeface="Calibri" panose="020F0502020204030204" pitchFamily="34" charset="0"/>
              </a:rPr>
              <a:t>instructional strategies</a:t>
            </a:r>
            <a:r>
              <a:rPr lang="en-US" sz="3200" dirty="0">
                <a:solidFill>
                  <a:srgbClr val="C00000"/>
                </a:solidFill>
                <a:latin typeface="Calibri" panose="020F0502020204030204" pitchFamily="34" charset="0"/>
              </a:rPr>
              <a:t> </a:t>
            </a:r>
            <a:r>
              <a:rPr lang="en-US" sz="3200" dirty="0">
                <a:latin typeface="Calibri" panose="020F0502020204030204" pitchFamily="34" charset="0"/>
              </a:rPr>
              <a:t>that make content more accessible, and consider how to implement culturally relevant pedagogy in mathematics classrooms</a:t>
            </a:r>
            <a:r>
              <a:rPr lang="en-US" sz="3200" dirty="0" smtClean="0">
                <a:latin typeface="Calibri" panose="020F0502020204030204" pitchFamily="34" charset="0"/>
              </a:rPr>
              <a:t>.”</a:t>
            </a:r>
            <a:endParaRPr lang="en-US" sz="3200" dirty="0">
              <a:latin typeface="Calibri" panose="020F0502020204030204" pitchFamily="34" charset="0"/>
            </a:endParaRPr>
          </a:p>
        </p:txBody>
      </p:sp>
      <p:sp>
        <p:nvSpPr>
          <p:cNvPr id="561" name="Shape 561"/>
          <p:cNvSpPr txBox="1">
            <a:spLocks noGrp="1"/>
          </p:cNvSpPr>
          <p:nvPr>
            <p:ph type="sldNum" idx="12"/>
          </p:nvPr>
        </p:nvSpPr>
        <p:spPr>
          <a:xfrm>
            <a:off x="6559296" y="6074282"/>
            <a:ext cx="2203800" cy="4845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sz="1600">
                <a:solidFill>
                  <a:schemeClr val="lt1"/>
                </a:solidFill>
                <a:latin typeface="Times New Roman"/>
                <a:ea typeface="Times New Roman"/>
                <a:cs typeface="Times New Roman"/>
                <a:sym typeface="Times New Roman"/>
              </a:rPr>
              <a:t>50</a:t>
            </a:fld>
            <a:endParaRPr lang="en-US" sz="1600" dirty="0">
              <a:solidFill>
                <a:schemeClr val="lt1"/>
              </a:solidFill>
              <a:latin typeface="Times New Roman"/>
              <a:ea typeface="Times New Roman"/>
              <a:cs typeface="Times New Roman"/>
              <a:sym typeface="Times New Roman"/>
            </a:endParaRPr>
          </a:p>
        </p:txBody>
      </p:sp>
      <p:sp>
        <p:nvSpPr>
          <p:cNvPr id="562" name="Shape 562"/>
          <p:cNvSpPr txBox="1">
            <a:spLocks noGrp="1"/>
          </p:cNvSpPr>
          <p:nvPr>
            <p:ph type="ftr" idx="11"/>
          </p:nvPr>
        </p:nvSpPr>
        <p:spPr>
          <a:xfrm>
            <a:off x="381000" y="6071616"/>
            <a:ext cx="2203800" cy="484500"/>
          </a:xfrm>
          <a:prstGeom prst="rect">
            <a:avLst/>
          </a:prstGeom>
          <a:blipFill rotWithShape="1">
            <a:blip r:embed="rId3">
              <a:alphaModFix/>
            </a:blip>
            <a:stretch>
              <a:fillRect/>
            </a:stretch>
          </a:blip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 </a:t>
            </a:r>
          </a:p>
        </p:txBody>
      </p:sp>
      <p:sp>
        <p:nvSpPr>
          <p:cNvPr id="6" name="Rectangle 5"/>
          <p:cNvSpPr/>
          <p:nvPr/>
        </p:nvSpPr>
        <p:spPr>
          <a:xfrm>
            <a:off x="415290" y="5289404"/>
            <a:ext cx="5410249" cy="535531"/>
          </a:xfrm>
          <a:prstGeom prst="rect">
            <a:avLst/>
          </a:prstGeom>
        </p:spPr>
        <p:txBody>
          <a:bodyPr wrap="square">
            <a:spAutoFit/>
          </a:bodyPr>
          <a:lstStyle/>
          <a:p>
            <a:pPr lvl="0" defTabSz="914363">
              <a:lnSpc>
                <a:spcPct val="90000"/>
              </a:lnSpc>
              <a:spcBef>
                <a:spcPct val="20000"/>
              </a:spcBef>
            </a:pPr>
            <a:r>
              <a:rPr lang="en-US" sz="1600" kern="1200" dirty="0">
                <a:solidFill>
                  <a:prstClr val="black"/>
                </a:solidFill>
                <a:latin typeface="Calibri"/>
              </a:rPr>
              <a:t>National Council of Teachers of Mathematics. Retrieved from </a:t>
            </a:r>
            <a:r>
              <a:rPr lang="en-US" sz="1600" kern="1200" dirty="0">
                <a:solidFill>
                  <a:prstClr val="black"/>
                </a:solidFill>
                <a:latin typeface="Calibri"/>
                <a:hlinkClick r:id="rId4"/>
              </a:rPr>
              <a:t>http://www.nctm.org/ELLMathematics/</a:t>
            </a:r>
            <a:r>
              <a:rPr lang="en-US" sz="1600" kern="1200" dirty="0">
                <a:solidFill>
                  <a:prstClr val="black"/>
                </a:solidFill>
                <a:latin typeface="Calibri"/>
              </a:rPr>
              <a:t>  </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Shape 568"/>
          <p:cNvSpPr txBox="1">
            <a:spLocks noGrp="1"/>
          </p:cNvSpPr>
          <p:nvPr>
            <p:ph type="title"/>
          </p:nvPr>
        </p:nvSpPr>
        <p:spPr>
          <a:xfrm>
            <a:off x="212597" y="205740"/>
            <a:ext cx="8153399" cy="1066799"/>
          </a:xfrm>
          <a:prstGeom prst="rect">
            <a:avLst/>
          </a:prstGeom>
        </p:spPr>
        <p:txBody>
          <a:bodyPr lIns="91425" tIns="91425" rIns="91425" bIns="91425" anchor="t" anchorCtr="0">
            <a:noAutofit/>
          </a:bodyPr>
          <a:lstStyle/>
          <a:p>
            <a:pPr lvl="0" rtl="0">
              <a:spcBef>
                <a:spcPts val="0"/>
              </a:spcBef>
              <a:buNone/>
            </a:pPr>
            <a:r>
              <a:rPr lang="en-US" sz="4000" dirty="0">
                <a:solidFill>
                  <a:schemeClr val="tx1"/>
                </a:solidFill>
                <a:effectLst>
                  <a:outerShdw blurRad="38100" dist="38100" dir="2700000" algn="tl">
                    <a:srgbClr val="000000">
                      <a:alpha val="43137"/>
                    </a:srgbClr>
                  </a:outerShdw>
                </a:effectLst>
                <a:latin typeface="Calibri"/>
                <a:ea typeface="Calibri"/>
                <a:cs typeface="Calibri"/>
                <a:sym typeface="Calibri"/>
              </a:rPr>
              <a:t>Multiple Dimensions of </a:t>
            </a:r>
            <a:r>
              <a:rPr lang="en-US" sz="4000" dirty="0" smtClean="0">
                <a:solidFill>
                  <a:schemeClr val="tx1"/>
                </a:solidFill>
                <a:effectLst>
                  <a:outerShdw blurRad="38100" dist="38100" dir="2700000" algn="tl">
                    <a:srgbClr val="000000">
                      <a:alpha val="43137"/>
                    </a:srgbClr>
                  </a:outerShdw>
                </a:effectLst>
                <a:latin typeface="Calibri"/>
                <a:ea typeface="Calibri"/>
                <a:cs typeface="Calibri"/>
                <a:sym typeface="Calibri"/>
              </a:rPr>
              <a:t>Instruction #3</a:t>
            </a:r>
            <a:endParaRPr lang="en-US" sz="4000" dirty="0">
              <a:solidFill>
                <a:schemeClr val="tx1"/>
              </a:solidFill>
              <a:effectLst>
                <a:outerShdw blurRad="38100" dist="38100" dir="2700000" algn="tl">
                  <a:srgbClr val="000000">
                    <a:alpha val="43137"/>
                  </a:srgbClr>
                </a:outerShdw>
              </a:effectLst>
              <a:latin typeface="Calibri"/>
              <a:ea typeface="Calibri"/>
              <a:cs typeface="Calibri"/>
              <a:sym typeface="Calibri"/>
            </a:endParaRPr>
          </a:p>
        </p:txBody>
      </p:sp>
      <p:sp>
        <p:nvSpPr>
          <p:cNvPr id="569" name="Shape 569"/>
          <p:cNvSpPr txBox="1">
            <a:spLocks noGrp="1"/>
          </p:cNvSpPr>
          <p:nvPr>
            <p:ph type="body" idx="1"/>
          </p:nvPr>
        </p:nvSpPr>
        <p:spPr>
          <a:xfrm>
            <a:off x="502920" y="1092861"/>
            <a:ext cx="8343854" cy="4516499"/>
          </a:xfrm>
          <a:prstGeom prst="rect">
            <a:avLst/>
          </a:prstGeom>
        </p:spPr>
        <p:txBody>
          <a:bodyPr lIns="91425" tIns="91425" rIns="91425" bIns="91425" anchor="t" anchorCtr="0">
            <a:noAutofit/>
          </a:bodyPr>
          <a:lstStyle/>
          <a:p>
            <a:pPr marL="0" lvl="0" indent="0" rtl="0">
              <a:lnSpc>
                <a:spcPct val="114000"/>
              </a:lnSpc>
              <a:spcBef>
                <a:spcPts val="0"/>
              </a:spcBef>
              <a:buNone/>
            </a:pPr>
            <a:r>
              <a:rPr lang="en-US" sz="3000" dirty="0" smtClean="0">
                <a:latin typeface="Calibri" panose="020F0502020204030204" pitchFamily="34" charset="0"/>
              </a:rPr>
              <a:t>“Orchestrate </a:t>
            </a:r>
            <a:r>
              <a:rPr lang="en-US" sz="3000" b="1" dirty="0">
                <a:solidFill>
                  <a:srgbClr val="C00000"/>
                </a:solidFill>
                <a:latin typeface="Calibri" panose="020F0502020204030204" pitchFamily="34" charset="0"/>
              </a:rPr>
              <a:t>classroom discussions</a:t>
            </a:r>
            <a:r>
              <a:rPr lang="en-US" sz="3000" dirty="0">
                <a:solidFill>
                  <a:srgbClr val="C00000"/>
                </a:solidFill>
                <a:latin typeface="Calibri" panose="020F0502020204030204" pitchFamily="34" charset="0"/>
              </a:rPr>
              <a:t> </a:t>
            </a:r>
            <a:r>
              <a:rPr lang="en-US" sz="3000" dirty="0">
                <a:latin typeface="Calibri" panose="020F0502020204030204" pitchFamily="34" charset="0"/>
              </a:rPr>
              <a:t>in ways that support acquisition of mathematics concepts and language development.  It is important for all students, but especially critical for </a:t>
            </a:r>
            <a:r>
              <a:rPr lang="en-US" sz="3000" dirty="0" smtClean="0">
                <a:latin typeface="Calibri" panose="020F0502020204030204" pitchFamily="34" charset="0"/>
              </a:rPr>
              <a:t>ELLs, </a:t>
            </a:r>
            <a:r>
              <a:rPr lang="en-US" sz="3000" dirty="0">
                <a:latin typeface="Calibri" panose="020F0502020204030204" pitchFamily="34" charset="0"/>
              </a:rPr>
              <a:t>to have opportunities to speak, write, read and listen in mathematics classes, with teachers providing appropriate linguistic support and encouragement</a:t>
            </a:r>
            <a:r>
              <a:rPr lang="en-US" sz="3000" dirty="0" smtClean="0">
                <a:latin typeface="Calibri" panose="020F0502020204030204" pitchFamily="34" charset="0"/>
              </a:rPr>
              <a:t>.”</a:t>
            </a:r>
            <a:endParaRPr lang="en-US" sz="3000" dirty="0">
              <a:latin typeface="Calibri" panose="020F0502020204030204" pitchFamily="34" charset="0"/>
            </a:endParaRPr>
          </a:p>
        </p:txBody>
      </p:sp>
      <p:sp>
        <p:nvSpPr>
          <p:cNvPr id="570" name="Shape 570"/>
          <p:cNvSpPr txBox="1">
            <a:spLocks noGrp="1"/>
          </p:cNvSpPr>
          <p:nvPr>
            <p:ph type="sldNum" idx="12"/>
          </p:nvPr>
        </p:nvSpPr>
        <p:spPr>
          <a:xfrm>
            <a:off x="6559296" y="6074282"/>
            <a:ext cx="2203800" cy="4845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sz="1600">
                <a:solidFill>
                  <a:schemeClr val="lt1"/>
                </a:solidFill>
                <a:latin typeface="Times New Roman"/>
                <a:ea typeface="Times New Roman"/>
                <a:cs typeface="Times New Roman"/>
                <a:sym typeface="Times New Roman"/>
              </a:rPr>
              <a:t>51</a:t>
            </a:fld>
            <a:endParaRPr lang="en-US" sz="1600" dirty="0">
              <a:solidFill>
                <a:schemeClr val="lt1"/>
              </a:solidFill>
              <a:latin typeface="Times New Roman"/>
              <a:ea typeface="Times New Roman"/>
              <a:cs typeface="Times New Roman"/>
              <a:sym typeface="Times New Roman"/>
            </a:endParaRPr>
          </a:p>
        </p:txBody>
      </p:sp>
      <p:sp>
        <p:nvSpPr>
          <p:cNvPr id="571" name="Shape 571"/>
          <p:cNvSpPr txBox="1">
            <a:spLocks noGrp="1"/>
          </p:cNvSpPr>
          <p:nvPr>
            <p:ph type="ftr" idx="11"/>
          </p:nvPr>
        </p:nvSpPr>
        <p:spPr>
          <a:xfrm>
            <a:off x="381000" y="6071616"/>
            <a:ext cx="2203800" cy="484500"/>
          </a:xfrm>
          <a:prstGeom prst="rect">
            <a:avLst/>
          </a:prstGeom>
          <a:blipFill rotWithShape="1">
            <a:blip r:embed="rId3">
              <a:alphaModFix/>
            </a:blip>
            <a:stretch>
              <a:fillRect/>
            </a:stretch>
          </a:blip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 </a:t>
            </a:r>
          </a:p>
        </p:txBody>
      </p:sp>
      <p:sp>
        <p:nvSpPr>
          <p:cNvPr id="6" name="Rectangle 5"/>
          <p:cNvSpPr/>
          <p:nvPr/>
        </p:nvSpPr>
        <p:spPr>
          <a:xfrm>
            <a:off x="415290" y="5304957"/>
            <a:ext cx="5410249" cy="535531"/>
          </a:xfrm>
          <a:prstGeom prst="rect">
            <a:avLst/>
          </a:prstGeom>
        </p:spPr>
        <p:txBody>
          <a:bodyPr wrap="square">
            <a:spAutoFit/>
          </a:bodyPr>
          <a:lstStyle/>
          <a:p>
            <a:pPr lvl="0" defTabSz="914363">
              <a:lnSpc>
                <a:spcPct val="90000"/>
              </a:lnSpc>
              <a:spcBef>
                <a:spcPct val="20000"/>
              </a:spcBef>
            </a:pPr>
            <a:r>
              <a:rPr lang="en-US" sz="1600" kern="1200" dirty="0">
                <a:solidFill>
                  <a:prstClr val="black"/>
                </a:solidFill>
                <a:latin typeface="Calibri"/>
              </a:rPr>
              <a:t>National Council of Teachers of Mathematics. Retrieved from </a:t>
            </a:r>
            <a:r>
              <a:rPr lang="en-US" sz="1600" kern="1200" dirty="0">
                <a:solidFill>
                  <a:prstClr val="black"/>
                </a:solidFill>
                <a:latin typeface="Calibri"/>
                <a:hlinkClick r:id="rId4"/>
              </a:rPr>
              <a:t>http://www.nctm.org/ELLMathematics/</a:t>
            </a:r>
            <a:r>
              <a:rPr lang="en-US" sz="1600" kern="1200" dirty="0">
                <a:solidFill>
                  <a:prstClr val="black"/>
                </a:solidFill>
                <a:latin typeface="Calibri"/>
              </a:rPr>
              <a:t>  </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Shape 577"/>
          <p:cNvSpPr txBox="1">
            <a:spLocks noGrp="1"/>
          </p:cNvSpPr>
          <p:nvPr>
            <p:ph type="title"/>
          </p:nvPr>
        </p:nvSpPr>
        <p:spPr>
          <a:xfrm>
            <a:off x="384047" y="228600"/>
            <a:ext cx="8153399" cy="1066799"/>
          </a:xfrm>
          <a:prstGeom prst="rect">
            <a:avLst/>
          </a:prstGeom>
        </p:spPr>
        <p:txBody>
          <a:bodyPr lIns="91425" tIns="91425" rIns="91425" bIns="91425" anchor="t" anchorCtr="0">
            <a:noAutofit/>
          </a:bodyPr>
          <a:lstStyle/>
          <a:p>
            <a:pPr lvl="0" rtl="0">
              <a:spcBef>
                <a:spcPts val="0"/>
              </a:spcBef>
              <a:buNone/>
            </a:pPr>
            <a:r>
              <a:rPr lang="en-US" sz="4000" dirty="0">
                <a:solidFill>
                  <a:schemeClr val="tx1"/>
                </a:solidFill>
                <a:effectLst>
                  <a:outerShdw blurRad="38100" dist="38100" dir="2700000" algn="tl">
                    <a:srgbClr val="000000">
                      <a:alpha val="43137"/>
                    </a:srgbClr>
                  </a:outerShdw>
                </a:effectLst>
                <a:latin typeface="Calibri"/>
                <a:ea typeface="Calibri"/>
                <a:cs typeface="Calibri"/>
                <a:sym typeface="Calibri"/>
              </a:rPr>
              <a:t>Multiple Dimensions of </a:t>
            </a:r>
            <a:r>
              <a:rPr lang="en-US" sz="4000" dirty="0" smtClean="0">
                <a:solidFill>
                  <a:schemeClr val="tx1"/>
                </a:solidFill>
                <a:effectLst>
                  <a:outerShdw blurRad="38100" dist="38100" dir="2700000" algn="tl">
                    <a:srgbClr val="000000">
                      <a:alpha val="43137"/>
                    </a:srgbClr>
                  </a:outerShdw>
                </a:effectLst>
                <a:latin typeface="Calibri"/>
                <a:ea typeface="Calibri"/>
                <a:cs typeface="Calibri"/>
                <a:sym typeface="Calibri"/>
              </a:rPr>
              <a:t>Instruction #</a:t>
            </a:r>
            <a:r>
              <a:rPr lang="en-US" sz="4000" dirty="0">
                <a:solidFill>
                  <a:schemeClr val="tx1"/>
                </a:solidFill>
                <a:effectLst>
                  <a:outerShdw blurRad="38100" dist="38100" dir="2700000" algn="tl">
                    <a:srgbClr val="000000">
                      <a:alpha val="43137"/>
                    </a:srgbClr>
                  </a:outerShdw>
                </a:effectLst>
                <a:latin typeface="Calibri"/>
                <a:ea typeface="Calibri"/>
                <a:cs typeface="Calibri"/>
                <a:sym typeface="Calibri"/>
              </a:rPr>
              <a:t>4</a:t>
            </a:r>
          </a:p>
        </p:txBody>
      </p:sp>
      <p:sp>
        <p:nvSpPr>
          <p:cNvPr id="578" name="Shape 578"/>
          <p:cNvSpPr txBox="1">
            <a:spLocks noGrp="1"/>
          </p:cNvSpPr>
          <p:nvPr>
            <p:ph type="body" idx="1"/>
          </p:nvPr>
        </p:nvSpPr>
        <p:spPr>
          <a:xfrm>
            <a:off x="384050" y="1417326"/>
            <a:ext cx="8153399" cy="3346404"/>
          </a:xfrm>
          <a:prstGeom prst="rect">
            <a:avLst/>
          </a:prstGeom>
        </p:spPr>
        <p:txBody>
          <a:bodyPr lIns="91425" tIns="91425" rIns="91425" bIns="91425" anchor="t" anchorCtr="0">
            <a:noAutofit/>
          </a:bodyPr>
          <a:lstStyle/>
          <a:p>
            <a:pPr marL="0" lvl="0" indent="0" rtl="0">
              <a:lnSpc>
                <a:spcPct val="112000"/>
              </a:lnSpc>
              <a:spcBef>
                <a:spcPts val="0"/>
              </a:spcBef>
              <a:buNone/>
            </a:pPr>
            <a:r>
              <a:rPr lang="en-US" sz="3200" b="1" dirty="0" smtClean="0">
                <a:solidFill>
                  <a:schemeClr val="tx1"/>
                </a:solidFill>
                <a:latin typeface="Calibri" panose="020F0502020204030204" pitchFamily="34" charset="0"/>
              </a:rPr>
              <a:t>“</a:t>
            </a:r>
            <a:r>
              <a:rPr lang="en-US" sz="3200" b="1" dirty="0" smtClean="0">
                <a:solidFill>
                  <a:srgbClr val="C00000"/>
                </a:solidFill>
                <a:latin typeface="Calibri" panose="020F0502020204030204" pitchFamily="34" charset="0"/>
              </a:rPr>
              <a:t>Assess</a:t>
            </a:r>
            <a:r>
              <a:rPr lang="en-US" sz="3200" dirty="0" smtClean="0">
                <a:latin typeface="Calibri" panose="020F0502020204030204" pitchFamily="34" charset="0"/>
              </a:rPr>
              <a:t> </a:t>
            </a:r>
            <a:r>
              <a:rPr lang="en-US" sz="3200" dirty="0">
                <a:latin typeface="Calibri" panose="020F0502020204030204" pitchFamily="34" charset="0"/>
              </a:rPr>
              <a:t>ELLs in ways that permit them to show what they know and are able to do. </a:t>
            </a:r>
            <a:r>
              <a:rPr lang="en-US" sz="3200" dirty="0" smtClean="0">
                <a:latin typeface="Calibri" panose="020F0502020204030204" pitchFamily="34" charset="0"/>
              </a:rPr>
              <a:t>This </a:t>
            </a:r>
            <a:r>
              <a:rPr lang="en-US" sz="3200" dirty="0">
                <a:latin typeface="Calibri" panose="020F0502020204030204" pitchFamily="34" charset="0"/>
              </a:rPr>
              <a:t>requires providing test accommodations that lessen the language complexity without reducing the rigor of mathematics under investigation</a:t>
            </a:r>
            <a:r>
              <a:rPr lang="en-US" sz="3200" dirty="0" smtClean="0">
                <a:latin typeface="Calibri" panose="020F0502020204030204" pitchFamily="34" charset="0"/>
              </a:rPr>
              <a:t>.”</a:t>
            </a:r>
            <a:endParaRPr lang="en-US" sz="3200" dirty="0">
              <a:latin typeface="Calibri" panose="020F0502020204030204" pitchFamily="34" charset="0"/>
            </a:endParaRPr>
          </a:p>
        </p:txBody>
      </p:sp>
      <p:sp>
        <p:nvSpPr>
          <p:cNvPr id="579" name="Shape 579"/>
          <p:cNvSpPr txBox="1">
            <a:spLocks noGrp="1"/>
          </p:cNvSpPr>
          <p:nvPr>
            <p:ph type="sldNum" idx="12"/>
          </p:nvPr>
        </p:nvSpPr>
        <p:spPr>
          <a:xfrm>
            <a:off x="6559296" y="6074282"/>
            <a:ext cx="2203800" cy="484500"/>
          </a:xfrm>
          <a:prstGeom prst="rect">
            <a:avLst/>
          </a:prstGeom>
        </p:spPr>
        <p:txBody>
          <a:bodyPr lIns="91425" tIns="45700" rIns="91425" bIns="45700" anchor="ctr" anchorCtr="0">
            <a:noAutofit/>
          </a:bodyPr>
          <a:lstStyle/>
          <a:p>
            <a:pPr lvl="0" rtl="0">
              <a:spcBef>
                <a:spcPts val="0"/>
              </a:spcBef>
              <a:buNone/>
            </a:pPr>
            <a:fld id="{00000000-1234-1234-1234-123412341234}" type="slidenum">
              <a:rPr lang="en-US" sz="1600">
                <a:solidFill>
                  <a:schemeClr val="lt1"/>
                </a:solidFill>
                <a:latin typeface="Times New Roman"/>
                <a:ea typeface="Times New Roman"/>
                <a:cs typeface="Times New Roman"/>
                <a:sym typeface="Times New Roman"/>
              </a:rPr>
              <a:t>52</a:t>
            </a:fld>
            <a:endParaRPr lang="en-US" sz="1600" dirty="0">
              <a:solidFill>
                <a:schemeClr val="lt1"/>
              </a:solidFill>
              <a:latin typeface="Times New Roman"/>
              <a:ea typeface="Times New Roman"/>
              <a:cs typeface="Times New Roman"/>
              <a:sym typeface="Times New Roman"/>
            </a:endParaRPr>
          </a:p>
        </p:txBody>
      </p:sp>
      <p:sp>
        <p:nvSpPr>
          <p:cNvPr id="580" name="Shape 580"/>
          <p:cNvSpPr txBox="1">
            <a:spLocks noGrp="1"/>
          </p:cNvSpPr>
          <p:nvPr>
            <p:ph type="ftr" idx="11"/>
          </p:nvPr>
        </p:nvSpPr>
        <p:spPr>
          <a:xfrm>
            <a:off x="381000" y="6071616"/>
            <a:ext cx="2203800" cy="484500"/>
          </a:xfrm>
          <a:prstGeom prst="rect">
            <a:avLst/>
          </a:prstGeom>
          <a:blipFill rotWithShape="1">
            <a:blip r:embed="rId3">
              <a:alphaModFix/>
            </a:blip>
            <a:stretch>
              <a:fillRect/>
            </a:stretch>
          </a:blip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 </a:t>
            </a:r>
          </a:p>
        </p:txBody>
      </p:sp>
      <p:sp>
        <p:nvSpPr>
          <p:cNvPr id="6" name="Rectangle 5"/>
          <p:cNvSpPr/>
          <p:nvPr/>
        </p:nvSpPr>
        <p:spPr>
          <a:xfrm>
            <a:off x="415290" y="5257623"/>
            <a:ext cx="5410249" cy="535531"/>
          </a:xfrm>
          <a:prstGeom prst="rect">
            <a:avLst/>
          </a:prstGeom>
        </p:spPr>
        <p:txBody>
          <a:bodyPr wrap="square">
            <a:spAutoFit/>
          </a:bodyPr>
          <a:lstStyle/>
          <a:p>
            <a:pPr lvl="0" defTabSz="914363">
              <a:lnSpc>
                <a:spcPct val="90000"/>
              </a:lnSpc>
              <a:spcBef>
                <a:spcPct val="20000"/>
              </a:spcBef>
            </a:pPr>
            <a:r>
              <a:rPr lang="en-US" sz="1600" kern="1200" dirty="0">
                <a:solidFill>
                  <a:prstClr val="black"/>
                </a:solidFill>
                <a:latin typeface="Calibri"/>
              </a:rPr>
              <a:t>National Council of Teachers of Mathematics. Retrieved from </a:t>
            </a:r>
            <a:r>
              <a:rPr lang="en-US" sz="1600" kern="1200" dirty="0">
                <a:solidFill>
                  <a:prstClr val="black"/>
                </a:solidFill>
                <a:latin typeface="Calibri"/>
                <a:hlinkClick r:id="rId4"/>
              </a:rPr>
              <a:t>http://www.nctm.org/ELLMathematics/</a:t>
            </a:r>
            <a:r>
              <a:rPr lang="en-US" sz="1600" kern="1200" dirty="0">
                <a:solidFill>
                  <a:prstClr val="black"/>
                </a:solidFill>
                <a:latin typeface="Calibri"/>
              </a:rPr>
              <a:t>  </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Shape 586"/>
          <p:cNvSpPr txBox="1">
            <a:spLocks noGrp="1"/>
          </p:cNvSpPr>
          <p:nvPr>
            <p:ph type="title"/>
          </p:nvPr>
        </p:nvSpPr>
        <p:spPr>
          <a:xfrm>
            <a:off x="381000" y="230188"/>
            <a:ext cx="8382000" cy="669464"/>
          </a:xfrm>
        </p:spPr>
        <p:txBody>
          <a:bodyPr/>
          <a:lstStyle/>
          <a:p>
            <a:pPr lvl="0"/>
            <a:r>
              <a:rPr lang="en-US" dirty="0" smtClean="0">
                <a:sym typeface="Calibri"/>
              </a:rPr>
              <a:t>Foldables</a:t>
            </a:r>
            <a:endParaRPr lang="en-US" dirty="0">
              <a:sym typeface="Calibri"/>
            </a:endParaRPr>
          </a:p>
        </p:txBody>
      </p:sp>
      <p:sp>
        <p:nvSpPr>
          <p:cNvPr id="589" name="Shape 589"/>
          <p:cNvSpPr txBox="1">
            <a:spLocks noGrp="1"/>
          </p:cNvSpPr>
          <p:nvPr>
            <p:ph type="body" sz="quarter" idx="10"/>
          </p:nvPr>
        </p:nvSpPr>
        <p:spPr>
          <a:xfrm>
            <a:off x="381000" y="1239620"/>
            <a:ext cx="8382000" cy="3628686"/>
          </a:xfrm>
        </p:spPr>
        <p:txBody>
          <a:bodyPr/>
          <a:lstStyle/>
          <a:p>
            <a:pPr lvl="0">
              <a:spcAft>
                <a:spcPts val="600"/>
              </a:spcAft>
            </a:pPr>
            <a:r>
              <a:rPr lang="en-US" dirty="0" smtClean="0"/>
              <a:t>Student-created 3-dimensional graphic organizers</a:t>
            </a:r>
          </a:p>
          <a:p>
            <a:pPr lvl="0">
              <a:spcAft>
                <a:spcPts val="600"/>
              </a:spcAft>
            </a:pPr>
            <a:r>
              <a:rPr lang="en-US" dirty="0" smtClean="0"/>
              <a:t>Usable at any grade level or in any discipline</a:t>
            </a:r>
          </a:p>
          <a:p>
            <a:pPr lvl="0">
              <a:spcAft>
                <a:spcPts val="600"/>
              </a:spcAft>
            </a:pPr>
            <a:r>
              <a:rPr lang="en-US" dirty="0" smtClean="0"/>
              <a:t>Tool for self-checking, study guides, assessment and more!</a:t>
            </a:r>
          </a:p>
          <a:p>
            <a:pPr lvl="0">
              <a:spcAft>
                <a:spcPts val="600"/>
              </a:spcAft>
            </a:pPr>
            <a:r>
              <a:rPr lang="en-US" dirty="0" smtClean="0"/>
              <a:t>Researched-based (Marzano, Classroom Strategies that Work)</a:t>
            </a:r>
            <a:endParaRPr lang="en-US" dirty="0"/>
          </a:p>
        </p:txBody>
      </p:sp>
      <p:sp>
        <p:nvSpPr>
          <p:cNvPr id="587" name="Shape 587"/>
          <p:cNvSpPr txBox="1">
            <a:spLocks noGrp="1"/>
          </p:cNvSpPr>
          <p:nvPr>
            <p:ph type="ftr" sz="quarter" idx="11"/>
          </p:nvPr>
        </p:nvSpPr>
        <p:spPr>
          <a:blipFill rotWithShape="1">
            <a:blip r:embed="rId3">
              <a:alphaModFix/>
            </a:blip>
            <a:stretch>
              <a:fillRect/>
            </a:stretch>
          </a:blipFill>
        </p:spPr>
        <p:txBody>
          <a:bodyPr/>
          <a:lstStyle/>
          <a:p>
            <a:pPr lvl="0"/>
            <a:r>
              <a:rPr lang="en-US" dirty="0" smtClean="0">
                <a:sym typeface="Calibri"/>
              </a:rPr>
              <a:t> </a:t>
            </a:r>
            <a:endParaRPr lang="en-US" dirty="0">
              <a:sym typeface="Calibri"/>
            </a:endParaRPr>
          </a:p>
        </p:txBody>
      </p:sp>
      <p:sp>
        <p:nvSpPr>
          <p:cNvPr id="588" name="Shape 588"/>
          <p:cNvSpPr txBox="1">
            <a:spLocks noGrp="1"/>
          </p:cNvSpPr>
          <p:nvPr>
            <p:ph type="sldNum" sz="quarter" idx="12"/>
          </p:nvPr>
        </p:nvSpPr>
        <p:spPr/>
        <p:txBody>
          <a:bodyPr/>
          <a:lstStyle/>
          <a:p>
            <a:pPr lvl="0"/>
            <a:fld id="{00000000-1234-1234-1234-123412341234}" type="slidenum">
              <a:rPr lang="en-US" smtClean="0"/>
              <a:pPr lvl="0"/>
              <a:t>53</a:t>
            </a:fld>
            <a:endParaRPr lang="en-US" dirty="0"/>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Shape 595"/>
          <p:cNvSpPr txBox="1">
            <a:spLocks noGrp="1"/>
          </p:cNvSpPr>
          <p:nvPr>
            <p:ph type="title"/>
          </p:nvPr>
        </p:nvSpPr>
        <p:spPr/>
        <p:txBody>
          <a:bodyPr/>
          <a:lstStyle/>
          <a:p>
            <a:pPr lvl="0"/>
            <a:r>
              <a:rPr lang="en-US" dirty="0" smtClean="0">
                <a:sym typeface="Calibri"/>
              </a:rPr>
              <a:t>Foldables</a:t>
            </a:r>
            <a:endParaRPr lang="en-US" dirty="0">
              <a:sym typeface="Calibri"/>
            </a:endParaRPr>
          </a:p>
        </p:txBody>
      </p:sp>
      <p:sp>
        <p:nvSpPr>
          <p:cNvPr id="596" name="Shape 596"/>
          <p:cNvSpPr txBox="1">
            <a:spLocks noGrp="1"/>
          </p:cNvSpPr>
          <p:nvPr>
            <p:ph type="ftr" sz="quarter" idx="11"/>
          </p:nvPr>
        </p:nvSpPr>
        <p:spPr>
          <a:blipFill rotWithShape="1">
            <a:blip r:embed="rId3">
              <a:alphaModFix/>
            </a:blip>
            <a:stretch>
              <a:fillRect/>
            </a:stretch>
          </a:blipFill>
        </p:spPr>
        <p:txBody>
          <a:bodyPr/>
          <a:lstStyle/>
          <a:p>
            <a:pPr lvl="0"/>
            <a:r>
              <a:rPr lang="en-US" dirty="0" smtClean="0">
                <a:sym typeface="Calibri"/>
              </a:rPr>
              <a:t> </a:t>
            </a:r>
            <a:endParaRPr lang="en-US" dirty="0">
              <a:sym typeface="Calibri"/>
            </a:endParaRPr>
          </a:p>
        </p:txBody>
      </p:sp>
      <p:sp>
        <p:nvSpPr>
          <p:cNvPr id="597" name="Shape 597"/>
          <p:cNvSpPr txBox="1">
            <a:spLocks noGrp="1"/>
          </p:cNvSpPr>
          <p:nvPr>
            <p:ph type="sldNum" sz="quarter" idx="12"/>
          </p:nvPr>
        </p:nvSpPr>
        <p:spPr/>
        <p:txBody>
          <a:bodyPr/>
          <a:lstStyle/>
          <a:p>
            <a:pPr lvl="0"/>
            <a:fld id="{00000000-1234-1234-1234-123412341234}" type="slidenum">
              <a:rPr lang="en-US" smtClean="0"/>
              <a:pPr lvl="0"/>
              <a:t>54</a:t>
            </a:fld>
            <a:endParaRPr lang="en-US" dirty="0"/>
          </a:p>
        </p:txBody>
      </p:sp>
      <p:pic>
        <p:nvPicPr>
          <p:cNvPr id="600" name="Shape 600"/>
          <p:cNvPicPr preferRelativeResize="0"/>
          <p:nvPr/>
        </p:nvPicPr>
        <p:blipFill rotWithShape="1">
          <a:blip r:embed="rId4">
            <a:alphaModFix/>
          </a:blip>
          <a:srcRect/>
          <a:stretch/>
        </p:blipFill>
        <p:spPr>
          <a:xfrm>
            <a:off x="381000" y="1280200"/>
            <a:ext cx="2203800" cy="1763100"/>
          </a:xfrm>
          <a:prstGeom prst="rect">
            <a:avLst/>
          </a:prstGeom>
          <a:noFill/>
          <a:ln>
            <a:noFill/>
          </a:ln>
        </p:spPr>
      </p:pic>
      <p:pic>
        <p:nvPicPr>
          <p:cNvPr id="601" name="Shape 601"/>
          <p:cNvPicPr preferRelativeResize="0"/>
          <p:nvPr/>
        </p:nvPicPr>
        <p:blipFill rotWithShape="1">
          <a:blip r:embed="rId5">
            <a:alphaModFix/>
          </a:blip>
          <a:srcRect/>
          <a:stretch/>
        </p:blipFill>
        <p:spPr>
          <a:xfrm>
            <a:off x="2685300" y="1280160"/>
            <a:ext cx="3741600" cy="1583699"/>
          </a:xfrm>
          <a:prstGeom prst="rect">
            <a:avLst/>
          </a:prstGeom>
          <a:noFill/>
          <a:ln>
            <a:noFill/>
          </a:ln>
        </p:spPr>
      </p:pic>
      <p:pic>
        <p:nvPicPr>
          <p:cNvPr id="602" name="Shape 602"/>
          <p:cNvPicPr preferRelativeResize="0"/>
          <p:nvPr/>
        </p:nvPicPr>
        <p:blipFill rotWithShape="1">
          <a:blip r:embed="rId6">
            <a:alphaModFix/>
          </a:blip>
          <a:srcRect/>
          <a:stretch/>
        </p:blipFill>
        <p:spPr>
          <a:xfrm>
            <a:off x="6490800" y="1172475"/>
            <a:ext cx="2378099" cy="1886699"/>
          </a:xfrm>
          <a:prstGeom prst="rect">
            <a:avLst/>
          </a:prstGeom>
          <a:noFill/>
          <a:ln>
            <a:noFill/>
          </a:ln>
        </p:spPr>
      </p:pic>
      <p:pic>
        <p:nvPicPr>
          <p:cNvPr id="603" name="Shape 603"/>
          <p:cNvPicPr preferRelativeResize="0"/>
          <p:nvPr/>
        </p:nvPicPr>
        <p:blipFill rotWithShape="1">
          <a:blip r:embed="rId7">
            <a:alphaModFix/>
          </a:blip>
          <a:srcRect/>
          <a:stretch/>
        </p:blipFill>
        <p:spPr>
          <a:xfrm>
            <a:off x="281250" y="3422450"/>
            <a:ext cx="2712600" cy="1763100"/>
          </a:xfrm>
          <a:prstGeom prst="rect">
            <a:avLst/>
          </a:prstGeom>
          <a:noFill/>
          <a:ln>
            <a:noFill/>
          </a:ln>
        </p:spPr>
      </p:pic>
      <p:pic>
        <p:nvPicPr>
          <p:cNvPr id="604" name="Shape 604"/>
          <p:cNvPicPr preferRelativeResize="0"/>
          <p:nvPr/>
        </p:nvPicPr>
        <p:blipFill rotWithShape="1">
          <a:blip r:embed="rId8">
            <a:alphaModFix/>
          </a:blip>
          <a:srcRect/>
          <a:stretch/>
        </p:blipFill>
        <p:spPr>
          <a:xfrm>
            <a:off x="6156299" y="3541106"/>
            <a:ext cx="2712600" cy="1654799"/>
          </a:xfrm>
          <a:prstGeom prst="rect">
            <a:avLst/>
          </a:prstGeom>
          <a:noFill/>
          <a:ln>
            <a:noFill/>
          </a:ln>
        </p:spPr>
      </p:pic>
      <p:pic>
        <p:nvPicPr>
          <p:cNvPr id="605" name="Shape 605"/>
          <p:cNvPicPr preferRelativeResize="0"/>
          <p:nvPr/>
        </p:nvPicPr>
        <p:blipFill rotWithShape="1">
          <a:blip r:embed="rId9">
            <a:alphaModFix/>
          </a:blip>
          <a:srcRect/>
          <a:stretch/>
        </p:blipFill>
        <p:spPr>
          <a:xfrm>
            <a:off x="3093600" y="3298851"/>
            <a:ext cx="2925000" cy="1886699"/>
          </a:xfrm>
          <a:prstGeom prst="rect">
            <a:avLst/>
          </a:prstGeom>
          <a:noFill/>
          <a:ln>
            <a:noFill/>
          </a:ln>
        </p:spPr>
      </p:pic>
      <p:sp>
        <p:nvSpPr>
          <p:cNvPr id="2" name="TextBox 1"/>
          <p:cNvSpPr txBox="1"/>
          <p:nvPr/>
        </p:nvSpPr>
        <p:spPr>
          <a:xfrm>
            <a:off x="2196082" y="5519811"/>
            <a:ext cx="6672817" cy="338554"/>
          </a:xfrm>
          <a:prstGeom prst="rect">
            <a:avLst/>
          </a:prstGeom>
          <a:noFill/>
        </p:spPr>
        <p:txBody>
          <a:bodyPr wrap="square" rtlCol="0">
            <a:spAutoFit/>
          </a:bodyPr>
          <a:lstStyle/>
          <a:p>
            <a:pPr algn="r"/>
            <a:r>
              <a:rPr lang="en-US" sz="1600" dirty="0" smtClean="0">
                <a:latin typeface="+mn-lt"/>
              </a:rPr>
              <a:t>Diagrams retrieved from </a:t>
            </a:r>
            <a:r>
              <a:rPr lang="en-US" sz="1600" dirty="0" smtClean="0">
                <a:latin typeface="+mn-lt"/>
                <a:hlinkClick r:id="rId10"/>
              </a:rPr>
              <a:t>www.averyschools.net</a:t>
            </a:r>
            <a:r>
              <a:rPr lang="en-US" sz="1600" dirty="0" smtClean="0">
                <a:latin typeface="+mn-lt"/>
              </a:rPr>
              <a:t> </a:t>
            </a:r>
            <a:endParaRPr lang="en-US" sz="1600" dirty="0">
              <a:latin typeface="+mn-lt"/>
            </a:endParaRPr>
          </a:p>
        </p:txBody>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Shape 610"/>
          <p:cNvSpPr txBox="1">
            <a:spLocks noGrp="1"/>
          </p:cNvSpPr>
          <p:nvPr>
            <p:ph type="title"/>
          </p:nvPr>
        </p:nvSpPr>
        <p:spPr>
          <a:xfrm>
            <a:off x="381000" y="158643"/>
            <a:ext cx="8382000" cy="580973"/>
          </a:xfrm>
        </p:spPr>
        <p:txBody>
          <a:bodyPr/>
          <a:lstStyle/>
          <a:p>
            <a:pPr lvl="0"/>
            <a:r>
              <a:rPr lang="en-US" dirty="0" smtClean="0">
                <a:sym typeface="Calibri"/>
              </a:rPr>
              <a:t>Activity 8: Foldables</a:t>
            </a:r>
            <a:endParaRPr lang="en-US" dirty="0">
              <a:sym typeface="Calibri"/>
            </a:endParaRPr>
          </a:p>
        </p:txBody>
      </p:sp>
      <p:sp>
        <p:nvSpPr>
          <p:cNvPr id="611" name="Shape 611"/>
          <p:cNvSpPr txBox="1">
            <a:spLocks noGrp="1"/>
          </p:cNvSpPr>
          <p:nvPr>
            <p:ph type="ftr" sz="quarter" idx="11"/>
          </p:nvPr>
        </p:nvSpPr>
        <p:spPr>
          <a:blipFill rotWithShape="1">
            <a:blip r:embed="rId3">
              <a:alphaModFix/>
            </a:blip>
            <a:stretch>
              <a:fillRect/>
            </a:stretch>
          </a:blipFill>
        </p:spPr>
        <p:txBody>
          <a:bodyPr/>
          <a:lstStyle/>
          <a:p>
            <a:pPr lvl="0"/>
            <a:r>
              <a:rPr lang="en-US" dirty="0" smtClean="0">
                <a:sym typeface="Calibri"/>
              </a:rPr>
              <a:t> </a:t>
            </a:r>
            <a:endParaRPr lang="en-US" dirty="0">
              <a:sym typeface="Calibri"/>
            </a:endParaRPr>
          </a:p>
        </p:txBody>
      </p:sp>
      <p:sp>
        <p:nvSpPr>
          <p:cNvPr id="612" name="Shape 612"/>
          <p:cNvSpPr txBox="1">
            <a:spLocks noGrp="1"/>
          </p:cNvSpPr>
          <p:nvPr>
            <p:ph type="sldNum" sz="quarter" idx="12"/>
          </p:nvPr>
        </p:nvSpPr>
        <p:spPr/>
        <p:txBody>
          <a:bodyPr/>
          <a:lstStyle/>
          <a:p>
            <a:pPr lvl="0"/>
            <a:fld id="{00000000-1234-1234-1234-123412341234}" type="slidenum">
              <a:rPr lang="en-US" smtClean="0"/>
              <a:pPr lvl="0"/>
              <a:t>55</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141682830"/>
              </p:ext>
            </p:extLst>
          </p:nvPr>
        </p:nvGraphicFramePr>
        <p:xfrm>
          <a:off x="568451" y="796618"/>
          <a:ext cx="7927156" cy="4577083"/>
        </p:xfrm>
        <a:graphic>
          <a:graphicData uri="http://schemas.openxmlformats.org/drawingml/2006/table">
            <a:tbl>
              <a:tblPr firstRow="1" bandRow="1">
                <a:tableStyleId>{1E171933-4619-4E11-9A3F-F7608DF75F80}</a:tableStyleId>
              </a:tblPr>
              <a:tblGrid>
                <a:gridCol w="7927156"/>
              </a:tblGrid>
              <a:tr h="328830">
                <a:tc>
                  <a:txBody>
                    <a:bodyPr/>
                    <a:lstStyle/>
                    <a:p>
                      <a:endParaRPr lang="en-US" dirty="0"/>
                    </a:p>
                  </a:txBody>
                  <a:tcPr/>
                </a:tc>
              </a:tr>
              <a:tr h="4211323">
                <a:tc>
                  <a:txBody>
                    <a:bodyPr/>
                    <a:lstStyle/>
                    <a:p>
                      <a:pPr marL="514350" lvl="0" indent="-514350">
                        <a:buFont typeface="+mj-lt"/>
                        <a:buAutoNum type="arabicPeriod"/>
                      </a:pPr>
                      <a:r>
                        <a:rPr lang="en-US" sz="2400" dirty="0" smtClean="0"/>
                        <a:t>Work with the same group from the poster activity (SMP 1 or SMP 6/Stay and Stray).</a:t>
                      </a:r>
                    </a:p>
                    <a:p>
                      <a:pPr marL="514350" lvl="0" indent="-514350">
                        <a:buFont typeface="+mj-lt"/>
                        <a:buAutoNum type="arabicPeriod"/>
                      </a:pPr>
                      <a:r>
                        <a:rPr lang="en-US" sz="2400" dirty="0" smtClean="0"/>
                        <a:t>Construct a “foldable” to explain how that SMP looks in each of the four Dimensions of Instruction as defined by the National Council of Teachers of Mathematics:</a:t>
                      </a:r>
                    </a:p>
                    <a:p>
                      <a:pPr lvl="2">
                        <a:buFont typeface="Arial" panose="020B0604020202020204" pitchFamily="34" charset="0"/>
                        <a:buChar char="•"/>
                      </a:pPr>
                      <a:r>
                        <a:rPr lang="en-US" sz="2400" dirty="0" smtClean="0"/>
                        <a:t>  Learning Environments and Class Norms</a:t>
                      </a:r>
                    </a:p>
                    <a:p>
                      <a:pPr lvl="2">
                        <a:buFont typeface="Arial" panose="020B0604020202020204" pitchFamily="34" charset="0"/>
                        <a:buChar char="•"/>
                      </a:pPr>
                      <a:r>
                        <a:rPr lang="en-US" sz="2400" dirty="0" smtClean="0"/>
                        <a:t>  Instructional Strategies</a:t>
                      </a:r>
                    </a:p>
                    <a:p>
                      <a:pPr lvl="2">
                        <a:buFont typeface="Arial" panose="020B0604020202020204" pitchFamily="34" charset="0"/>
                        <a:buChar char="•"/>
                      </a:pPr>
                      <a:r>
                        <a:rPr lang="en-US" sz="2400" dirty="0" smtClean="0"/>
                        <a:t>  Classroom Discussions</a:t>
                      </a:r>
                    </a:p>
                    <a:p>
                      <a:pPr lvl="2">
                        <a:buFont typeface="Arial" panose="020B0604020202020204" pitchFamily="34" charset="0"/>
                        <a:buChar char="•"/>
                      </a:pPr>
                      <a:r>
                        <a:rPr lang="en-US" sz="2400" dirty="0" smtClean="0"/>
                        <a:t>  Assessment</a:t>
                      </a:r>
                    </a:p>
                    <a:p>
                      <a:pPr marL="514350" lvl="0" indent="-514350">
                        <a:buFont typeface="+mj-lt"/>
                        <a:buAutoNum type="arabicPeriod"/>
                      </a:pPr>
                      <a:r>
                        <a:rPr lang="en-US" sz="2400" dirty="0" smtClean="0"/>
                        <a:t>Place your foldable on display as directed by the presenter.</a:t>
                      </a:r>
                      <a:endParaRPr lang="en-US" sz="2400" dirty="0"/>
                    </a:p>
                  </a:txBody>
                  <a:tcPr/>
                </a:tc>
              </a:tr>
            </a:tbl>
          </a:graphicData>
        </a:graphic>
      </p:graphicFrame>
      <p:pic>
        <p:nvPicPr>
          <p:cNvPr id="614" name="Shape 614"/>
          <p:cNvPicPr preferRelativeResize="0"/>
          <p:nvPr/>
        </p:nvPicPr>
        <p:blipFill rotWithShape="1">
          <a:blip r:embed="rId4">
            <a:alphaModFix/>
          </a:blip>
          <a:srcRect/>
          <a:stretch/>
        </p:blipFill>
        <p:spPr>
          <a:xfrm>
            <a:off x="6860675" y="5040782"/>
            <a:ext cx="947699" cy="1033500"/>
          </a:xfrm>
          <a:prstGeom prst="rect">
            <a:avLst/>
          </a:prstGeom>
          <a:noFill/>
          <a:ln>
            <a:noFill/>
          </a:ln>
        </p:spPr>
      </p:pic>
      <p:sp>
        <p:nvSpPr>
          <p:cNvPr id="11" name="TextBox 10"/>
          <p:cNvSpPr txBox="1"/>
          <p:nvPr/>
        </p:nvSpPr>
        <p:spPr>
          <a:xfrm>
            <a:off x="6860675" y="5046471"/>
            <a:ext cx="1272098" cy="369332"/>
          </a:xfrm>
          <a:prstGeom prst="rect">
            <a:avLst/>
          </a:prstGeom>
          <a:noFill/>
        </p:spPr>
        <p:txBody>
          <a:bodyPr wrap="square" rtlCol="0">
            <a:spAutoFit/>
          </a:bodyPr>
          <a:lstStyle/>
          <a:p>
            <a:r>
              <a:rPr lang="en-US" sz="1800" dirty="0" smtClean="0">
                <a:latin typeface="+mj-lt"/>
              </a:rPr>
              <a:t>Page 27 </a:t>
            </a:r>
            <a:endParaRPr lang="en-US" sz="1800" dirty="0">
              <a:latin typeface="+mj-lt"/>
            </a:endParaRPr>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Shape 619"/>
          <p:cNvSpPr txBox="1"/>
          <p:nvPr/>
        </p:nvSpPr>
        <p:spPr>
          <a:xfrm>
            <a:off x="6600825" y="5394325"/>
            <a:ext cx="2349600" cy="304799"/>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None/>
            </a:pPr>
            <a:endParaRPr sz="1000" b="0" i="0" u="none" strike="noStrike" cap="none" baseline="0" dirty="0">
              <a:solidFill>
                <a:srgbClr val="888888"/>
              </a:solidFill>
              <a:latin typeface="Calibri"/>
              <a:ea typeface="Calibri"/>
              <a:cs typeface="Calibri"/>
              <a:sym typeface="Calibri"/>
            </a:endParaRPr>
          </a:p>
        </p:txBody>
      </p:sp>
      <p:pic>
        <p:nvPicPr>
          <p:cNvPr id="620" name="Shape 620"/>
          <p:cNvPicPr preferRelativeResize="0"/>
          <p:nvPr/>
        </p:nvPicPr>
        <p:blipFill rotWithShape="1">
          <a:blip r:embed="rId3">
            <a:alphaModFix/>
          </a:blip>
          <a:srcRect/>
          <a:stretch/>
        </p:blipFill>
        <p:spPr>
          <a:xfrm>
            <a:off x="654183" y="883919"/>
            <a:ext cx="7232700" cy="4339499"/>
          </a:xfrm>
          <a:prstGeom prst="rect">
            <a:avLst/>
          </a:prstGeom>
          <a:noFill/>
          <a:ln>
            <a:noFill/>
          </a:ln>
        </p:spPr>
      </p:pic>
      <p:sp>
        <p:nvSpPr>
          <p:cNvPr id="621" name="Shape 621"/>
          <p:cNvSpPr txBox="1">
            <a:spLocks noGrp="1"/>
          </p:cNvSpPr>
          <p:nvPr>
            <p:ph type="title"/>
          </p:nvPr>
        </p:nvSpPr>
        <p:spPr>
          <a:xfrm>
            <a:off x="3746289" y="2172441"/>
            <a:ext cx="3548699" cy="443099"/>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2E59B0"/>
              </a:buClr>
              <a:buSzPct val="25000"/>
              <a:buFont typeface="Calibri"/>
              <a:buNone/>
            </a:pPr>
            <a:r>
              <a:rPr lang="en-US" sz="3200" b="0" i="0" u="none" strike="noStrike" cap="none" baseline="0" dirty="0">
                <a:solidFill>
                  <a:srgbClr val="2E59B0"/>
                </a:solidFill>
                <a:latin typeface="Calibri"/>
                <a:ea typeface="Calibri"/>
                <a:cs typeface="Calibri"/>
                <a:sym typeface="Calibri"/>
              </a:rPr>
              <a:t>Let’s Take A Break…</a:t>
            </a:r>
          </a:p>
        </p:txBody>
      </p:sp>
      <p:sp>
        <p:nvSpPr>
          <p:cNvPr id="622" name="Shape 622"/>
          <p:cNvSpPr txBox="1"/>
          <p:nvPr/>
        </p:nvSpPr>
        <p:spPr>
          <a:xfrm>
            <a:off x="3705883" y="2832189"/>
            <a:ext cx="3629400" cy="443099"/>
          </a:xfrm>
          <a:prstGeom prst="rect">
            <a:avLst/>
          </a:prstGeom>
          <a:noFill/>
          <a:ln>
            <a:noFill/>
          </a:ln>
        </p:spPr>
        <p:txBody>
          <a:bodyPr lIns="0" tIns="0" rIns="0" bIns="0" anchor="t" anchorCtr="0">
            <a:noAutofit/>
          </a:bodyPr>
          <a:lstStyle/>
          <a:p>
            <a:pPr marL="0" marR="0" lvl="0" indent="0" algn="l" rtl="0">
              <a:lnSpc>
                <a:spcPct val="90000"/>
              </a:lnSpc>
              <a:spcBef>
                <a:spcPts val="0"/>
              </a:spcBef>
              <a:buClr>
                <a:srgbClr val="2E59B0"/>
              </a:buClr>
              <a:buSzPct val="25000"/>
              <a:buFont typeface="Calibri"/>
              <a:buNone/>
            </a:pPr>
            <a:r>
              <a:rPr lang="en-US" sz="3200" b="0" i="0" u="none" strike="noStrike" cap="none" baseline="0" dirty="0">
                <a:solidFill>
                  <a:srgbClr val="2E59B0"/>
                </a:solidFill>
                <a:latin typeface="Calibri"/>
                <a:ea typeface="Calibri"/>
                <a:cs typeface="Calibri"/>
                <a:sym typeface="Calibri"/>
              </a:rPr>
              <a:t>…Be back in 10 minutes</a:t>
            </a:r>
          </a:p>
        </p:txBody>
      </p:sp>
      <p:sp>
        <p:nvSpPr>
          <p:cNvPr id="623" name="Shape 623"/>
          <p:cNvSpPr txBox="1">
            <a:spLocks noGrp="1"/>
          </p:cNvSpPr>
          <p:nvPr>
            <p:ph type="ftr" idx="11"/>
          </p:nvPr>
        </p:nvSpPr>
        <p:spPr>
          <a:xfrm>
            <a:off x="381000" y="6071616"/>
            <a:ext cx="2203800" cy="484500"/>
          </a:xfrm>
          <a:prstGeom prst="rect">
            <a:avLst/>
          </a:prstGeom>
          <a:blipFill rotWithShape="1">
            <a:blip r:embed="rId4">
              <a:alphaModFix/>
            </a:blip>
            <a:stretch>
              <a:fillRect/>
            </a:stretch>
          </a:blip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 </a:t>
            </a:r>
          </a:p>
        </p:txBody>
      </p:sp>
      <p:sp>
        <p:nvSpPr>
          <p:cNvPr id="624" name="Shape 624"/>
          <p:cNvSpPr txBox="1">
            <a:spLocks noGrp="1"/>
          </p:cNvSpPr>
          <p:nvPr>
            <p:ph type="sldNum" idx="12"/>
          </p:nvPr>
        </p:nvSpPr>
        <p:spPr>
          <a:xfrm>
            <a:off x="6559296" y="6074282"/>
            <a:ext cx="2203800" cy="484500"/>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56</a:t>
            </a:fld>
            <a:endParaRPr lang="en-US" dirty="0"/>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3" name="Shape 633"/>
          <p:cNvSpPr txBox="1">
            <a:spLocks noGrp="1"/>
          </p:cNvSpPr>
          <p:nvPr>
            <p:ph type="title"/>
          </p:nvPr>
        </p:nvSpPr>
        <p:spPr>
          <a:xfrm>
            <a:off x="381000" y="230188"/>
            <a:ext cx="8600768" cy="1049972"/>
          </a:xfrm>
        </p:spPr>
        <p:txBody>
          <a:bodyPr>
            <a:normAutofit fontScale="90000"/>
          </a:bodyPr>
          <a:lstStyle/>
          <a:p>
            <a:r>
              <a:rPr lang="en-US" dirty="0" smtClean="0">
                <a:sym typeface="Calibri"/>
              </a:rPr>
              <a:t>Should language of math tasks be adapted for ELs?</a:t>
            </a:r>
            <a:endParaRPr lang="en-US" dirty="0">
              <a:sym typeface="Calibri"/>
            </a:endParaRPr>
          </a:p>
        </p:txBody>
      </p:sp>
      <p:sp>
        <p:nvSpPr>
          <p:cNvPr id="632" name="Shape 632"/>
          <p:cNvSpPr txBox="1">
            <a:spLocks noGrp="1"/>
          </p:cNvSpPr>
          <p:nvPr>
            <p:ph type="body" sz="quarter" idx="10"/>
          </p:nvPr>
        </p:nvSpPr>
        <p:spPr>
          <a:xfrm>
            <a:off x="381000" y="915875"/>
            <a:ext cx="8382000" cy="3841052"/>
          </a:xfrm>
        </p:spPr>
        <p:txBody>
          <a:bodyPr/>
          <a:lstStyle/>
          <a:p>
            <a:pPr lvl="0"/>
            <a:r>
              <a:rPr lang="en-US" sz="2600" dirty="0" smtClean="0"/>
              <a:t>Changing the language of the task can change the mathematical sense of the task.</a:t>
            </a:r>
          </a:p>
          <a:p>
            <a:pPr lvl="0"/>
            <a:r>
              <a:rPr lang="en-US" sz="2600" dirty="0" smtClean="0"/>
              <a:t>It is not yet clear which adaptations are best to make for which students, for which purposes, or at which time.</a:t>
            </a:r>
          </a:p>
          <a:p>
            <a:pPr lvl="0"/>
            <a:r>
              <a:rPr lang="en-US" sz="2600" dirty="0" smtClean="0"/>
              <a:t>Instruction should support students in understanding complex mathematical texts because they are likely to appear in curriculum and assessment materials.</a:t>
            </a:r>
          </a:p>
          <a:p>
            <a:pPr lvl="0"/>
            <a:r>
              <a:rPr lang="en-US" sz="2600" dirty="0" smtClean="0"/>
              <a:t>Experiences that allow ELs to engage (with support) with authentic language used in mathematics can provide opportunities for their continued language development.</a:t>
            </a:r>
            <a:endParaRPr lang="en-US" sz="2600" dirty="0"/>
          </a:p>
        </p:txBody>
      </p:sp>
      <p:sp>
        <p:nvSpPr>
          <p:cNvPr id="634" name="Shape 634"/>
          <p:cNvSpPr txBox="1">
            <a:spLocks noGrp="1"/>
          </p:cNvSpPr>
          <p:nvPr>
            <p:ph type="ftr" sz="quarter" idx="11"/>
          </p:nvPr>
        </p:nvSpPr>
        <p:spPr>
          <a:blipFill rotWithShape="1">
            <a:blip r:embed="rId3">
              <a:alphaModFix/>
            </a:blip>
            <a:stretch>
              <a:fillRect/>
            </a:stretch>
          </a:blipFill>
        </p:spPr>
        <p:txBody>
          <a:bodyPr/>
          <a:lstStyle/>
          <a:p>
            <a:pPr lvl="0"/>
            <a:r>
              <a:rPr lang="en-US" dirty="0" smtClean="0">
                <a:sym typeface="Calibri"/>
              </a:rPr>
              <a:t> </a:t>
            </a:r>
            <a:endParaRPr lang="en-US" dirty="0">
              <a:sym typeface="Calibri"/>
            </a:endParaRPr>
          </a:p>
        </p:txBody>
      </p:sp>
      <p:sp>
        <p:nvSpPr>
          <p:cNvPr id="631" name="Shape 631"/>
          <p:cNvSpPr txBox="1">
            <a:spLocks noGrp="1"/>
          </p:cNvSpPr>
          <p:nvPr>
            <p:ph type="sldNum" sz="quarter" idx="12"/>
          </p:nvPr>
        </p:nvSpPr>
        <p:spPr/>
        <p:txBody>
          <a:bodyPr/>
          <a:lstStyle/>
          <a:p>
            <a:pPr lvl="0"/>
            <a:fld id="{00000000-1234-1234-1234-123412341234}" type="slidenum">
              <a:rPr lang="en-US" smtClean="0"/>
              <a:pPr lvl="0"/>
              <a:t>57</a:t>
            </a:fld>
            <a:endParaRPr lang="en-US" dirty="0"/>
          </a:p>
        </p:txBody>
      </p:sp>
      <p:sp>
        <p:nvSpPr>
          <p:cNvPr id="2" name="Rectangle 1"/>
          <p:cNvSpPr/>
          <p:nvPr/>
        </p:nvSpPr>
        <p:spPr>
          <a:xfrm>
            <a:off x="282481" y="5027115"/>
            <a:ext cx="6820684" cy="830997"/>
          </a:xfrm>
          <a:prstGeom prst="rect">
            <a:avLst/>
          </a:prstGeom>
        </p:spPr>
        <p:txBody>
          <a:bodyPr wrap="square">
            <a:spAutoFit/>
          </a:bodyPr>
          <a:lstStyle/>
          <a:p>
            <a:pPr marL="152400" lvl="0">
              <a:buClr>
                <a:srgbClr val="000000"/>
              </a:buClr>
              <a:buSzPct val="100000"/>
            </a:pPr>
            <a:r>
              <a:rPr lang="en-US" sz="1600" dirty="0">
                <a:latin typeface="Calibri"/>
                <a:ea typeface="Calibri"/>
                <a:cs typeface="Calibri"/>
                <a:sym typeface="Calibri"/>
              </a:rPr>
              <a:t>Statements retrieved from Supporting ELLs in CCSS / Understanding Language: </a:t>
            </a:r>
            <a:r>
              <a:rPr lang="en-US" sz="1600" u="sng" dirty="0">
                <a:solidFill>
                  <a:schemeClr val="hlink"/>
                </a:solidFill>
                <a:latin typeface="Calibri"/>
                <a:ea typeface="Calibri"/>
                <a:cs typeface="Calibri"/>
                <a:sym typeface="Calibri"/>
                <a:hlinkClick r:id="rId4"/>
              </a:rPr>
              <a:t>http://ell.stanford.edu/sites/default/files/math_learnmore_files/1.Introduction%20to%20the%20Materials%208-14-13.pdf</a:t>
            </a:r>
            <a:r>
              <a:rPr lang="en-US" sz="1600" dirty="0">
                <a:latin typeface="Calibri"/>
                <a:ea typeface="Calibri"/>
                <a:cs typeface="Calibri"/>
                <a:sym typeface="Calibri"/>
              </a:rPr>
              <a:t> </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Shape 640"/>
          <p:cNvSpPr txBox="1">
            <a:spLocks noGrp="1"/>
          </p:cNvSpPr>
          <p:nvPr>
            <p:ph type="title"/>
          </p:nvPr>
        </p:nvSpPr>
        <p:spPr/>
        <p:txBody>
          <a:bodyPr/>
          <a:lstStyle/>
          <a:p>
            <a:pPr lvl="0"/>
            <a:r>
              <a:rPr lang="en-US" dirty="0" smtClean="0">
                <a:sym typeface="Calibri"/>
              </a:rPr>
              <a:t>Activity 9: Annotated Math Task</a:t>
            </a:r>
            <a:endParaRPr lang="en-US" dirty="0">
              <a:sym typeface="Calibri"/>
            </a:endParaRPr>
          </a:p>
        </p:txBody>
      </p:sp>
      <p:sp>
        <p:nvSpPr>
          <p:cNvPr id="641" name="Shape 641"/>
          <p:cNvSpPr txBox="1">
            <a:spLocks noGrp="1"/>
          </p:cNvSpPr>
          <p:nvPr>
            <p:ph type="ftr" sz="quarter" idx="11"/>
          </p:nvPr>
        </p:nvSpPr>
        <p:spPr>
          <a:blipFill rotWithShape="1">
            <a:blip r:embed="rId3">
              <a:alphaModFix/>
            </a:blip>
            <a:stretch>
              <a:fillRect/>
            </a:stretch>
          </a:blipFill>
        </p:spPr>
        <p:txBody>
          <a:bodyPr/>
          <a:lstStyle/>
          <a:p>
            <a:pPr lvl="0"/>
            <a:r>
              <a:rPr lang="en-US" dirty="0" smtClean="0">
                <a:sym typeface="Calibri"/>
              </a:rPr>
              <a:t> </a:t>
            </a:r>
            <a:endParaRPr lang="en-US" dirty="0">
              <a:sym typeface="Calibri"/>
            </a:endParaRPr>
          </a:p>
        </p:txBody>
      </p:sp>
      <p:sp>
        <p:nvSpPr>
          <p:cNvPr id="642" name="Shape 642"/>
          <p:cNvSpPr txBox="1">
            <a:spLocks noGrp="1"/>
          </p:cNvSpPr>
          <p:nvPr>
            <p:ph type="sldNum" sz="quarter" idx="12"/>
          </p:nvPr>
        </p:nvSpPr>
        <p:spPr/>
        <p:txBody>
          <a:bodyPr/>
          <a:lstStyle/>
          <a:p>
            <a:pPr lvl="0"/>
            <a:fld id="{00000000-1234-1234-1234-123412341234}" type="slidenum">
              <a:rPr lang="en-US" smtClean="0">
                <a:sym typeface="Arial"/>
              </a:rPr>
              <a:pPr lvl="0"/>
              <a:t>58</a:t>
            </a:fld>
            <a:endParaRPr lang="en-US" dirty="0">
              <a:sym typeface="Arial"/>
            </a:endParaRPr>
          </a:p>
        </p:txBody>
      </p:sp>
      <p:graphicFrame>
        <p:nvGraphicFramePr>
          <p:cNvPr id="2" name="Table 1"/>
          <p:cNvGraphicFramePr>
            <a:graphicFrameLocks noGrp="1"/>
          </p:cNvGraphicFramePr>
          <p:nvPr>
            <p:extLst>
              <p:ext uri="{D42A27DB-BD31-4B8C-83A1-F6EECF244321}">
                <p14:modId xmlns:p14="http://schemas.microsoft.com/office/powerpoint/2010/main" val="2240244708"/>
              </p:ext>
            </p:extLst>
          </p:nvPr>
        </p:nvGraphicFramePr>
        <p:xfrm>
          <a:off x="559496" y="1048808"/>
          <a:ext cx="6941234" cy="3124200"/>
        </p:xfrm>
        <a:graphic>
          <a:graphicData uri="http://schemas.openxmlformats.org/drawingml/2006/table">
            <a:tbl>
              <a:tblPr firstRow="1" bandRow="1">
                <a:tableStyleId>{1E171933-4619-4E11-9A3F-F7608DF75F80}</a:tableStyleId>
              </a:tblPr>
              <a:tblGrid>
                <a:gridCol w="6941234"/>
              </a:tblGrid>
              <a:tr h="370840">
                <a:tc>
                  <a:txBody>
                    <a:bodyPr/>
                    <a:lstStyle/>
                    <a:p>
                      <a:r>
                        <a:rPr lang="en-US" sz="2400" dirty="0" smtClean="0"/>
                        <a:t>Making Matchsticks</a:t>
                      </a:r>
                      <a:endParaRPr lang="en-US" sz="2400" dirty="0"/>
                    </a:p>
                  </a:txBody>
                  <a:tcPr/>
                </a:tc>
              </a:tr>
              <a:tr h="370840">
                <a:tc>
                  <a:txBody>
                    <a:bodyPr/>
                    <a:lstStyle/>
                    <a:p>
                      <a:pPr marL="514350" lvl="0" indent="-514350">
                        <a:spcBef>
                          <a:spcPts val="600"/>
                        </a:spcBef>
                        <a:spcAft>
                          <a:spcPts val="600"/>
                        </a:spcAft>
                        <a:buFont typeface="+mj-lt"/>
                        <a:buAutoNum type="arabicPeriod"/>
                      </a:pPr>
                      <a:r>
                        <a:rPr lang="en-US" sz="2400" dirty="0" smtClean="0"/>
                        <a:t>Review the math task, “Making Matchsticks.” </a:t>
                      </a:r>
                    </a:p>
                    <a:p>
                      <a:pPr marL="514350" lvl="0" indent="-514350">
                        <a:spcBef>
                          <a:spcPts val="600"/>
                        </a:spcBef>
                        <a:spcAft>
                          <a:spcPts val="600"/>
                        </a:spcAft>
                        <a:buFont typeface="+mj-lt"/>
                        <a:buAutoNum type="arabicPeriod"/>
                      </a:pPr>
                      <a:r>
                        <a:rPr lang="en-US" sz="2400" dirty="0" smtClean="0"/>
                        <a:t>Look for evidence of and opportunities for ELA scaffolds</a:t>
                      </a:r>
                    </a:p>
                    <a:p>
                      <a:pPr marL="514350" indent="-514350">
                        <a:spcBef>
                          <a:spcPts val="600"/>
                        </a:spcBef>
                        <a:spcAft>
                          <a:spcPts val="600"/>
                        </a:spcAft>
                        <a:buFont typeface="+mj-lt"/>
                        <a:buAutoNum type="arabicPeriod"/>
                      </a:pPr>
                      <a:r>
                        <a:rPr lang="en-US" sz="2400" dirty="0" smtClean="0"/>
                        <a:t>Look for evidence of and opportunities for math scaffolds.</a:t>
                      </a:r>
                    </a:p>
                    <a:p>
                      <a:endParaRPr lang="en-US" sz="2400" dirty="0"/>
                    </a:p>
                  </a:txBody>
                  <a:tcPr/>
                </a:tc>
              </a:tr>
            </a:tbl>
          </a:graphicData>
        </a:graphic>
      </p:graphicFrame>
      <p:pic>
        <p:nvPicPr>
          <p:cNvPr id="644" name="Shape 644"/>
          <p:cNvPicPr preferRelativeResize="0"/>
          <p:nvPr/>
        </p:nvPicPr>
        <p:blipFill rotWithShape="1">
          <a:blip r:embed="rId4">
            <a:alphaModFix/>
          </a:blip>
          <a:srcRect/>
          <a:stretch/>
        </p:blipFill>
        <p:spPr>
          <a:xfrm>
            <a:off x="6203318" y="3631767"/>
            <a:ext cx="947699" cy="1033500"/>
          </a:xfrm>
          <a:prstGeom prst="rect">
            <a:avLst/>
          </a:prstGeom>
          <a:noFill/>
          <a:ln>
            <a:noFill/>
          </a:ln>
        </p:spPr>
      </p:pic>
      <p:sp>
        <p:nvSpPr>
          <p:cNvPr id="11" name="TextBox 10"/>
          <p:cNvSpPr txBox="1"/>
          <p:nvPr/>
        </p:nvSpPr>
        <p:spPr>
          <a:xfrm>
            <a:off x="6203317" y="3628794"/>
            <a:ext cx="947699" cy="369332"/>
          </a:xfrm>
          <a:prstGeom prst="rect">
            <a:avLst/>
          </a:prstGeom>
          <a:noFill/>
        </p:spPr>
        <p:txBody>
          <a:bodyPr wrap="square" rtlCol="0">
            <a:spAutoFit/>
          </a:bodyPr>
          <a:lstStyle/>
          <a:p>
            <a:r>
              <a:rPr lang="en-US" sz="1800" dirty="0" smtClean="0">
                <a:latin typeface="+mj-lt"/>
              </a:rPr>
              <a:t>Page 28</a:t>
            </a:r>
            <a:endParaRPr lang="en-US" sz="1800" dirty="0">
              <a:latin typeface="+mj-lt"/>
            </a:endParaRPr>
          </a:p>
        </p:txBody>
      </p:sp>
      <p:sp>
        <p:nvSpPr>
          <p:cNvPr id="3" name="Rectangle 2"/>
          <p:cNvSpPr/>
          <p:nvPr/>
        </p:nvSpPr>
        <p:spPr>
          <a:xfrm>
            <a:off x="381000" y="4954276"/>
            <a:ext cx="7713785" cy="830997"/>
          </a:xfrm>
          <a:prstGeom prst="rect">
            <a:avLst/>
          </a:prstGeom>
        </p:spPr>
        <p:txBody>
          <a:bodyPr wrap="square">
            <a:spAutoFit/>
          </a:bodyPr>
          <a:lstStyle/>
          <a:p>
            <a:pPr lvl="0">
              <a:spcBef>
                <a:spcPts val="300"/>
              </a:spcBef>
              <a:spcAft>
                <a:spcPts val="600"/>
              </a:spcAft>
              <a:buClr>
                <a:srgbClr val="76923C"/>
              </a:buClr>
            </a:pPr>
            <a:r>
              <a:rPr lang="en-US" sz="1600" dirty="0">
                <a:latin typeface="Calibri" panose="020F0502020204030204" pitchFamily="34" charset="0"/>
                <a:cs typeface="Times New Roman" panose="02020603050405020304" pitchFamily="18" charset="0"/>
              </a:rPr>
              <a:t>Understanding Language Project, Stanford Graduate School of Education. Making Matchsticks. Retrieved from: </a:t>
            </a:r>
            <a:r>
              <a:rPr lang="en-US" sz="1600" dirty="0">
                <a:solidFill>
                  <a:srgbClr val="0000FF"/>
                </a:solidFill>
                <a:latin typeface="Calibri" panose="020F0502020204030204" pitchFamily="34" charset="0"/>
                <a:cs typeface="Times New Roman" panose="02020603050405020304" pitchFamily="18" charset="0"/>
                <a:hlinkClick r:id="rId5"/>
              </a:rPr>
              <a:t>http://ell.stanford.edu/sites/default/files/math_pdf/8.MS-Matchsticks%207-2-13%20copy.pdf</a:t>
            </a:r>
            <a:endParaRPr lang="en-US" sz="1600" dirty="0">
              <a:latin typeface="Calibri" panose="020F0502020204030204" pitchFamily="34" charset="0"/>
              <a:cs typeface="Times New Roman" panose="02020603050405020304" pitchFamily="18" charset="0"/>
            </a:endParaRPr>
          </a:p>
        </p:txBody>
      </p: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Shape 649"/>
          <p:cNvSpPr txBox="1">
            <a:spLocks noGrp="1"/>
          </p:cNvSpPr>
          <p:nvPr>
            <p:ph type="title"/>
          </p:nvPr>
        </p:nvSpPr>
        <p:spPr>
          <a:xfrm>
            <a:off x="381000" y="230188"/>
            <a:ext cx="8382000" cy="677108"/>
          </a:xfrm>
        </p:spPr>
        <p:txBody>
          <a:bodyPr/>
          <a:lstStyle/>
          <a:p>
            <a:r>
              <a:rPr lang="en-US" dirty="0" smtClean="0">
                <a:sym typeface="Calibri"/>
              </a:rPr>
              <a:t>Sample Scaffolding for ELs</a:t>
            </a:r>
            <a:endParaRPr lang="en-US" dirty="0">
              <a:sym typeface="Calibri"/>
            </a:endParaRPr>
          </a:p>
        </p:txBody>
      </p:sp>
      <p:sp>
        <p:nvSpPr>
          <p:cNvPr id="650" name="Shape 650"/>
          <p:cNvSpPr txBox="1">
            <a:spLocks noGrp="1"/>
          </p:cNvSpPr>
          <p:nvPr>
            <p:ph sz="half" idx="1"/>
          </p:nvPr>
        </p:nvSpPr>
        <p:spPr>
          <a:xfrm>
            <a:off x="685800" y="1285776"/>
            <a:ext cx="3886200" cy="4395049"/>
          </a:xfrm>
        </p:spPr>
        <p:txBody>
          <a:bodyPr/>
          <a:lstStyle/>
          <a:p>
            <a:pPr marL="0" indent="0">
              <a:buNone/>
            </a:pPr>
            <a:r>
              <a:rPr lang="en-US" dirty="0" smtClean="0"/>
              <a:t>ELA:</a:t>
            </a:r>
          </a:p>
          <a:p>
            <a:pPr lvl="0"/>
            <a:r>
              <a:rPr lang="en-US" sz="2400" dirty="0" smtClean="0"/>
              <a:t>Teaching academic vocabulary.</a:t>
            </a:r>
          </a:p>
          <a:p>
            <a:pPr lvl="0"/>
            <a:r>
              <a:rPr lang="en-US" sz="2400" dirty="0" smtClean="0"/>
              <a:t>Integrating oral and written language instruction into content area teaching.</a:t>
            </a:r>
          </a:p>
          <a:p>
            <a:pPr lvl="0"/>
            <a:r>
              <a:rPr lang="en-US" sz="2400" dirty="0" smtClean="0"/>
              <a:t>Providing regular, structured opportunities to write.</a:t>
            </a:r>
          </a:p>
          <a:p>
            <a:pPr lvl="0"/>
            <a:r>
              <a:rPr lang="en-US" sz="2400" dirty="0" smtClean="0"/>
              <a:t>Capitalizing on students’ home language and knowledge.</a:t>
            </a:r>
            <a:endParaRPr lang="en-US" sz="2400" dirty="0"/>
          </a:p>
        </p:txBody>
      </p:sp>
      <p:sp>
        <p:nvSpPr>
          <p:cNvPr id="652" name="Shape 652"/>
          <p:cNvSpPr txBox="1">
            <a:spLocks noGrp="1"/>
          </p:cNvSpPr>
          <p:nvPr>
            <p:ph sz="half" idx="2"/>
          </p:nvPr>
        </p:nvSpPr>
        <p:spPr>
          <a:xfrm>
            <a:off x="4629150" y="1285776"/>
            <a:ext cx="3886200" cy="3323987"/>
          </a:xfrm>
        </p:spPr>
        <p:txBody>
          <a:bodyPr/>
          <a:lstStyle/>
          <a:p>
            <a:pPr marL="0" indent="0">
              <a:buNone/>
            </a:pPr>
            <a:r>
              <a:rPr lang="en-US" dirty="0" smtClean="0"/>
              <a:t>Math:</a:t>
            </a:r>
          </a:p>
          <a:p>
            <a:pPr lvl="0"/>
            <a:r>
              <a:rPr lang="en-US" sz="2400" dirty="0" smtClean="0"/>
              <a:t>Providing concrete and visual models.</a:t>
            </a:r>
          </a:p>
          <a:p>
            <a:pPr lvl="0"/>
            <a:r>
              <a:rPr lang="en-US" sz="2400" dirty="0" smtClean="0"/>
              <a:t>Providing graphic organizers and foldables.</a:t>
            </a:r>
          </a:p>
          <a:p>
            <a:pPr lvl="0"/>
            <a:r>
              <a:rPr lang="en-US" sz="2400" dirty="0" smtClean="0"/>
              <a:t>Using multimedia to enhance ELs’ comprehension of mathematical concepts</a:t>
            </a:r>
            <a:endParaRPr lang="en-US" sz="2400" dirty="0"/>
          </a:p>
        </p:txBody>
      </p:sp>
      <p:sp>
        <p:nvSpPr>
          <p:cNvPr id="654" name="Shape 654"/>
          <p:cNvSpPr txBox="1">
            <a:spLocks noGrp="1"/>
          </p:cNvSpPr>
          <p:nvPr>
            <p:ph type="ftr" sz="quarter" idx="10"/>
          </p:nvPr>
        </p:nvSpPr>
        <p:spPr>
          <a:blipFill rotWithShape="1">
            <a:blip r:embed="rId3">
              <a:alphaModFix/>
            </a:blip>
            <a:stretch>
              <a:fillRect/>
            </a:stretch>
          </a:blipFill>
        </p:spPr>
        <p:txBody>
          <a:bodyPr/>
          <a:lstStyle/>
          <a:p>
            <a:pPr lvl="0"/>
            <a:r>
              <a:rPr lang="en-US" dirty="0" smtClean="0">
                <a:sym typeface="Calibri"/>
              </a:rPr>
              <a:t> </a:t>
            </a:r>
            <a:endParaRPr lang="en-US" dirty="0">
              <a:sym typeface="Calibri"/>
            </a:endParaRPr>
          </a:p>
        </p:txBody>
      </p:sp>
      <p:sp>
        <p:nvSpPr>
          <p:cNvPr id="651" name="Shape 651"/>
          <p:cNvSpPr txBox="1">
            <a:spLocks noGrp="1"/>
          </p:cNvSpPr>
          <p:nvPr>
            <p:ph type="sldNum" sz="quarter" idx="11"/>
          </p:nvPr>
        </p:nvSpPr>
        <p:spPr/>
        <p:txBody>
          <a:bodyPr/>
          <a:lstStyle/>
          <a:p>
            <a:pPr lvl="0"/>
            <a:fld id="{00000000-1234-1234-1234-123412341234}" type="slidenum">
              <a:rPr lang="en-US" smtClean="0">
                <a:sym typeface="Times New Roman"/>
              </a:rPr>
              <a:pPr lvl="0"/>
              <a:t>59</a:t>
            </a:fld>
            <a:endParaRPr lang="en-US" dirty="0">
              <a:sym typeface="Times New Roman"/>
            </a:endParaRPr>
          </a:p>
        </p:txBody>
      </p:sp>
      <p:sp>
        <p:nvSpPr>
          <p:cNvPr id="653" name="Shape 653"/>
          <p:cNvSpPr txBox="1"/>
          <p:nvPr/>
        </p:nvSpPr>
        <p:spPr>
          <a:xfrm>
            <a:off x="4629150" y="5569224"/>
            <a:ext cx="4260900" cy="505057"/>
          </a:xfrm>
          <a:prstGeom prst="rect">
            <a:avLst/>
          </a:prstGeom>
          <a:noFill/>
          <a:ln>
            <a:noFill/>
          </a:ln>
        </p:spPr>
        <p:txBody>
          <a:bodyPr lIns="91425" tIns="91425" rIns="91425" bIns="91425" anchor="t" anchorCtr="0">
            <a:noAutofit/>
          </a:bodyPr>
          <a:lstStyle/>
          <a:p>
            <a:pPr algn="r">
              <a:spcBef>
                <a:spcPts val="0"/>
              </a:spcBef>
              <a:buNone/>
            </a:pPr>
            <a:r>
              <a:rPr lang="en-US" sz="1800" dirty="0">
                <a:latin typeface="+mj-lt"/>
              </a:rPr>
              <a:t>Retrieved from </a:t>
            </a:r>
            <a:r>
              <a:rPr lang="en-US" sz="1800" dirty="0" smtClean="0">
                <a:latin typeface="+mj-lt"/>
                <a:hlinkClick r:id="rId4"/>
              </a:rPr>
              <a:t>engageny.org </a:t>
            </a:r>
            <a:endParaRPr lang="en-US" sz="1800" dirty="0">
              <a:latin typeface="+mj-lt"/>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idx="1"/>
          </p:nvPr>
        </p:nvSpPr>
        <p:spPr>
          <a:xfrm>
            <a:off x="384048" y="2036619"/>
            <a:ext cx="8153400" cy="2286000"/>
          </a:xfrm>
        </p:spPr>
        <p:txBody>
          <a:bodyPr/>
          <a:lstStyle/>
          <a:p>
            <a:pPr lvl="0"/>
            <a:r>
              <a:rPr lang="en-US" dirty="0" smtClean="0">
                <a:sym typeface="Calibri"/>
              </a:rPr>
              <a:t>Deepen participants’ understanding of the Connecticut Core Standards (CCS) for Mathematics and their impact on instruction in meeting the needs of ALL learners, with an emphasis on English learners.</a:t>
            </a:r>
            <a:endParaRPr lang="en-US" dirty="0">
              <a:sym typeface="Calibri"/>
            </a:endParaRPr>
          </a:p>
        </p:txBody>
      </p:sp>
      <p:sp>
        <p:nvSpPr>
          <p:cNvPr id="144" name="Shape 144"/>
          <p:cNvSpPr txBox="1">
            <a:spLocks noGrp="1"/>
          </p:cNvSpPr>
          <p:nvPr>
            <p:ph type="title"/>
          </p:nvPr>
        </p:nvSpPr>
        <p:spPr/>
        <p:txBody>
          <a:bodyPr>
            <a:normAutofit fontScale="90000"/>
          </a:bodyPr>
          <a:lstStyle/>
          <a:p>
            <a:pPr lvl="0"/>
            <a:r>
              <a:rPr lang="en-US" dirty="0" smtClean="0">
                <a:sym typeface="Calibri"/>
              </a:rPr>
              <a:t>Goal of Today’s </a:t>
            </a:r>
          </a:p>
          <a:p>
            <a:pPr lvl="0"/>
            <a:r>
              <a:rPr lang="en-US" dirty="0" smtClean="0">
                <a:sym typeface="Calibri"/>
              </a:rPr>
              <a:t>Professional Development:</a:t>
            </a:r>
            <a:endParaRPr lang="en-US" dirty="0">
              <a:sym typeface="Calibri"/>
            </a:endParaRPr>
          </a:p>
        </p:txBody>
      </p:sp>
      <p:sp>
        <p:nvSpPr>
          <p:cNvPr id="146" name="Shape 146"/>
          <p:cNvSpPr txBox="1">
            <a:spLocks noGrp="1"/>
          </p:cNvSpPr>
          <p:nvPr>
            <p:ph type="ftr" sz="quarter" idx="10"/>
          </p:nvPr>
        </p:nvSpPr>
        <p:spPr>
          <a:blipFill rotWithShape="1">
            <a:blip r:embed="rId3">
              <a:alphaModFix/>
            </a:blip>
            <a:stretch>
              <a:fillRect/>
            </a:stretch>
          </a:blipFill>
        </p:spPr>
        <p:txBody>
          <a:bodyPr/>
          <a:lstStyle/>
          <a:p>
            <a:pPr lvl="0"/>
            <a:r>
              <a:rPr lang="en-US" dirty="0" smtClean="0">
                <a:sym typeface="Calibri"/>
              </a:rPr>
              <a:t> </a:t>
            </a:r>
            <a:endParaRPr lang="en-US" dirty="0">
              <a:sym typeface="Calibri"/>
            </a:endParaRPr>
          </a:p>
        </p:txBody>
      </p:sp>
      <p:sp>
        <p:nvSpPr>
          <p:cNvPr id="145" name="Shape 145"/>
          <p:cNvSpPr txBox="1">
            <a:spLocks noGrp="1"/>
          </p:cNvSpPr>
          <p:nvPr>
            <p:ph type="sldNum" sz="quarter" idx="11"/>
          </p:nvPr>
        </p:nvSpPr>
        <p:spPr/>
        <p:txBody>
          <a:bodyPr/>
          <a:lstStyle/>
          <a:p>
            <a:pPr lvl="0"/>
            <a:fld id="{00000000-1234-1234-1234-123412341234}" type="slidenum">
              <a:rPr lang="en-US" smtClean="0"/>
              <a:pPr lvl="0"/>
              <a:t>6</a:t>
            </a:fld>
            <a:endParaRPr lang="en-US" dirty="0"/>
          </a:p>
        </p:txBody>
      </p:sp>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Shape 660"/>
          <p:cNvSpPr txBox="1">
            <a:spLocks noGrp="1"/>
          </p:cNvSpPr>
          <p:nvPr>
            <p:ph type="title"/>
          </p:nvPr>
        </p:nvSpPr>
        <p:spPr>
          <a:xfrm>
            <a:off x="384048" y="228600"/>
            <a:ext cx="8153400" cy="438794"/>
          </a:xfrm>
        </p:spPr>
        <p:txBody>
          <a:bodyPr>
            <a:noAutofit/>
          </a:bodyPr>
          <a:lstStyle/>
          <a:p>
            <a:pPr lvl="0"/>
            <a:r>
              <a:rPr lang="en-US" sz="3700" dirty="0" smtClean="0">
                <a:sym typeface="Calibri"/>
              </a:rPr>
              <a:t>Activity 10: Your Turn  – Annotate a Math Task</a:t>
            </a:r>
            <a:endParaRPr lang="en-US" sz="3700" dirty="0">
              <a:sym typeface="Calibri"/>
            </a:endParaRPr>
          </a:p>
        </p:txBody>
      </p:sp>
      <p:sp>
        <p:nvSpPr>
          <p:cNvPr id="661" name="Shape 661"/>
          <p:cNvSpPr txBox="1">
            <a:spLocks noGrp="1"/>
          </p:cNvSpPr>
          <p:nvPr>
            <p:ph type="ftr" sz="quarter" idx="10"/>
          </p:nvPr>
        </p:nvSpPr>
        <p:spPr>
          <a:blipFill rotWithShape="1">
            <a:blip r:embed="rId3">
              <a:alphaModFix/>
            </a:blip>
            <a:stretch>
              <a:fillRect/>
            </a:stretch>
          </a:blipFill>
        </p:spPr>
        <p:txBody>
          <a:bodyPr/>
          <a:lstStyle/>
          <a:p>
            <a:pPr lvl="0"/>
            <a:r>
              <a:rPr lang="en-US" dirty="0" smtClean="0">
                <a:sym typeface="Calibri"/>
              </a:rPr>
              <a:t> </a:t>
            </a:r>
            <a:endParaRPr lang="en-US" dirty="0">
              <a:sym typeface="Calibri"/>
            </a:endParaRPr>
          </a:p>
        </p:txBody>
      </p:sp>
      <p:sp>
        <p:nvSpPr>
          <p:cNvPr id="662" name="Shape 662"/>
          <p:cNvSpPr txBox="1">
            <a:spLocks noGrp="1"/>
          </p:cNvSpPr>
          <p:nvPr>
            <p:ph type="sldNum" sz="quarter" idx="11"/>
          </p:nvPr>
        </p:nvSpPr>
        <p:spPr/>
        <p:txBody>
          <a:bodyPr/>
          <a:lstStyle/>
          <a:p>
            <a:pPr lvl="0"/>
            <a:fld id="{00000000-1234-1234-1234-123412341234}" type="slidenum">
              <a:rPr lang="en-US" smtClean="0">
                <a:sym typeface="Arial"/>
              </a:rPr>
              <a:pPr lvl="0"/>
              <a:t>60</a:t>
            </a:fld>
            <a:endParaRPr lang="en-US" dirty="0">
              <a:sym typeface="Arial"/>
            </a:endParaRPr>
          </a:p>
        </p:txBody>
      </p:sp>
      <p:pic>
        <p:nvPicPr>
          <p:cNvPr id="663" name="Shape 663"/>
          <p:cNvPicPr preferRelativeResize="0"/>
          <p:nvPr/>
        </p:nvPicPr>
        <p:blipFill rotWithShape="1">
          <a:blip r:embed="rId4">
            <a:alphaModFix/>
          </a:blip>
          <a:srcRect/>
          <a:stretch/>
        </p:blipFill>
        <p:spPr>
          <a:xfrm>
            <a:off x="6559296" y="3177515"/>
            <a:ext cx="947699" cy="1033500"/>
          </a:xfrm>
          <a:prstGeom prst="rect">
            <a:avLst/>
          </a:prstGeom>
          <a:noFill/>
          <a:ln>
            <a:noFill/>
          </a:ln>
        </p:spPr>
      </p:pic>
      <p:sp>
        <p:nvSpPr>
          <p:cNvPr id="9" name="Rectangle 8"/>
          <p:cNvSpPr/>
          <p:nvPr/>
        </p:nvSpPr>
        <p:spPr>
          <a:xfrm>
            <a:off x="112378" y="5240636"/>
            <a:ext cx="8185461" cy="584775"/>
          </a:xfrm>
          <a:prstGeom prst="rect">
            <a:avLst/>
          </a:prstGeom>
        </p:spPr>
        <p:txBody>
          <a:bodyPr wrap="square">
            <a:spAutoFit/>
          </a:bodyPr>
          <a:lstStyle/>
          <a:p>
            <a:pPr lvl="0">
              <a:buClr>
                <a:srgbClr val="000000"/>
              </a:buClr>
              <a:buSzPct val="100000"/>
            </a:pPr>
            <a:r>
              <a:rPr lang="en-US" sz="1600" dirty="0">
                <a:latin typeface="Calibri"/>
                <a:ea typeface="Calibri"/>
                <a:cs typeface="Calibri"/>
                <a:sym typeface="Calibri"/>
              </a:rPr>
              <a:t>“</a:t>
            </a:r>
            <a:r>
              <a:rPr lang="en-US" sz="1600" dirty="0">
                <a:latin typeface="+mn-lt"/>
                <a:ea typeface="Calibri"/>
                <a:cs typeface="Calibri"/>
                <a:sym typeface="Calibri"/>
              </a:rPr>
              <a:t>Digging </a:t>
            </a:r>
            <a:r>
              <a:rPr lang="en-US" sz="1600" dirty="0" smtClean="0">
                <a:latin typeface="+mn-lt"/>
                <a:ea typeface="Calibri"/>
                <a:cs typeface="Calibri"/>
                <a:sym typeface="Calibri"/>
              </a:rPr>
              <a:t>Dinosaurs.” Inside Mathematics. Retrieved from </a:t>
            </a:r>
            <a:r>
              <a:rPr lang="en-US" sz="1600" u="sng" dirty="0">
                <a:latin typeface="+mn-lt"/>
                <a:hlinkClick r:id="rId5"/>
              </a:rPr>
              <a:t>http://</a:t>
            </a:r>
            <a:r>
              <a:rPr lang="en-US" sz="1600" u="sng" dirty="0" smtClean="0">
                <a:latin typeface="+mn-lt"/>
                <a:hlinkClick r:id="rId5"/>
              </a:rPr>
              <a:t>www.insidemathematics.org/assets/problems-of-the-month/digging%20dinosaurs.pdf</a:t>
            </a:r>
            <a:r>
              <a:rPr lang="en-US" sz="1600" u="sng" dirty="0" smtClean="0">
                <a:latin typeface="+mn-lt"/>
              </a:rPr>
              <a:t> </a:t>
            </a:r>
            <a:endParaRPr lang="en-US" sz="1600" dirty="0">
              <a:latin typeface="+mn-lt"/>
              <a:ea typeface="Calibri"/>
              <a:cs typeface="Calibri"/>
              <a:sym typeface="Calibri"/>
            </a:endParaRPr>
          </a:p>
        </p:txBody>
      </p:sp>
      <p:sp>
        <p:nvSpPr>
          <p:cNvPr id="14" name="TextBox 13"/>
          <p:cNvSpPr txBox="1"/>
          <p:nvPr/>
        </p:nvSpPr>
        <p:spPr>
          <a:xfrm>
            <a:off x="6559296" y="3177515"/>
            <a:ext cx="1476118" cy="369332"/>
          </a:xfrm>
          <a:prstGeom prst="rect">
            <a:avLst/>
          </a:prstGeom>
          <a:noFill/>
        </p:spPr>
        <p:txBody>
          <a:bodyPr wrap="square" rtlCol="0">
            <a:spAutoFit/>
          </a:bodyPr>
          <a:lstStyle/>
          <a:p>
            <a:r>
              <a:rPr lang="en-US" sz="1800" dirty="0" smtClean="0">
                <a:latin typeface="+mj-lt"/>
              </a:rPr>
              <a:t>Page</a:t>
            </a:r>
            <a:endParaRPr lang="en-US" sz="1800" dirty="0">
              <a:latin typeface="+mj-lt"/>
            </a:endParaRPr>
          </a:p>
        </p:txBody>
      </p:sp>
      <p:graphicFrame>
        <p:nvGraphicFramePr>
          <p:cNvPr id="2" name="Table 1"/>
          <p:cNvGraphicFramePr>
            <a:graphicFrameLocks noGrp="1"/>
          </p:cNvGraphicFramePr>
          <p:nvPr>
            <p:extLst>
              <p:ext uri="{D42A27DB-BD31-4B8C-83A1-F6EECF244321}">
                <p14:modId xmlns:p14="http://schemas.microsoft.com/office/powerpoint/2010/main" val="2423172131"/>
              </p:ext>
            </p:extLst>
          </p:nvPr>
        </p:nvGraphicFramePr>
        <p:xfrm>
          <a:off x="478563" y="1163537"/>
          <a:ext cx="7305267" cy="3273980"/>
        </p:xfrm>
        <a:graphic>
          <a:graphicData uri="http://schemas.openxmlformats.org/drawingml/2006/table">
            <a:tbl>
              <a:tblPr firstRow="1" bandRow="1">
                <a:tableStyleId>{1E171933-4619-4E11-9A3F-F7608DF75F80}</a:tableStyleId>
              </a:tblPr>
              <a:tblGrid>
                <a:gridCol w="7305267"/>
              </a:tblGrid>
              <a:tr h="411209">
                <a:tc>
                  <a:txBody>
                    <a:bodyPr/>
                    <a:lstStyle/>
                    <a:p>
                      <a:r>
                        <a:rPr lang="en-US" sz="2400" dirty="0" smtClean="0">
                          <a:latin typeface="+mn-lt"/>
                        </a:rPr>
                        <a:t>“Digging Dinosaurs”</a:t>
                      </a:r>
                      <a:endParaRPr lang="en-US" sz="2400" dirty="0">
                        <a:latin typeface="+mn-lt"/>
                      </a:endParaRPr>
                    </a:p>
                  </a:txBody>
                  <a:tcPr/>
                </a:tc>
              </a:tr>
              <a:tr h="2816780">
                <a:tc>
                  <a:txBody>
                    <a:bodyPr/>
                    <a:lstStyle/>
                    <a:p>
                      <a:pPr marL="342900" marR="0" lvl="0" indent="-342900" algn="l" defTabSz="914363" rtl="0" eaLnBrk="1" fontAlgn="auto" latinLnBrk="0" hangingPunct="1">
                        <a:lnSpc>
                          <a:spcPct val="115000"/>
                        </a:lnSpc>
                        <a:spcBef>
                          <a:spcPts val="300"/>
                        </a:spcBef>
                        <a:spcAft>
                          <a:spcPts val="900"/>
                        </a:spcAft>
                        <a:buClrTx/>
                        <a:buSzTx/>
                        <a:buFont typeface="+mj-lt"/>
                        <a:buAutoNum type="arabicPeriod"/>
                        <a:tabLst/>
                        <a:defRPr/>
                      </a:pPr>
                      <a:r>
                        <a:rPr lang="en-US" sz="2400" kern="1200" dirty="0" smtClean="0">
                          <a:solidFill>
                            <a:schemeClr val="dk1"/>
                          </a:solidFill>
                          <a:effectLst/>
                          <a:latin typeface="+mn-lt"/>
                          <a:ea typeface="+mn-ea"/>
                          <a:cs typeface="+mn-cs"/>
                        </a:rPr>
                        <a:t>Work with your team to annotate the math task “Digging Dinosaurs.”</a:t>
                      </a:r>
                    </a:p>
                    <a:p>
                      <a:pPr marL="342900" lvl="0" indent="-342900">
                        <a:lnSpc>
                          <a:spcPct val="115000"/>
                        </a:lnSpc>
                        <a:spcBef>
                          <a:spcPts val="300"/>
                        </a:spcBef>
                        <a:spcAft>
                          <a:spcPts val="900"/>
                        </a:spcAft>
                        <a:buFont typeface="+mj-lt"/>
                        <a:buAutoNum type="arabicPeriod"/>
                      </a:pPr>
                      <a:r>
                        <a:rPr lang="en-US" sz="2400" dirty="0" smtClean="0"/>
                        <a:t>Employ ELA scaffolds.</a:t>
                      </a:r>
                    </a:p>
                    <a:p>
                      <a:pPr marL="342900" lvl="0" indent="-342900">
                        <a:lnSpc>
                          <a:spcPct val="115000"/>
                        </a:lnSpc>
                        <a:spcBef>
                          <a:spcPts val="300"/>
                        </a:spcBef>
                        <a:spcAft>
                          <a:spcPts val="900"/>
                        </a:spcAft>
                        <a:buFont typeface="+mj-lt"/>
                        <a:buAutoNum type="arabicPeriod"/>
                      </a:pPr>
                      <a:r>
                        <a:rPr lang="en-US" sz="2400" dirty="0" smtClean="0"/>
                        <a:t>Employ math scaffolds.</a:t>
                      </a:r>
                    </a:p>
                    <a:p>
                      <a:pPr marL="342900" lvl="0" indent="-342900">
                        <a:lnSpc>
                          <a:spcPct val="115000"/>
                        </a:lnSpc>
                        <a:spcBef>
                          <a:spcPts val="300"/>
                        </a:spcBef>
                        <a:spcAft>
                          <a:spcPts val="900"/>
                        </a:spcAft>
                        <a:buFont typeface="+mj-lt"/>
                        <a:buAutoNum type="arabicPeriod"/>
                      </a:pPr>
                      <a:r>
                        <a:rPr lang="en-US" sz="2400" dirty="0" smtClean="0"/>
                        <a:t>Share as directed by the presenter.</a:t>
                      </a:r>
                      <a:endParaRPr lang="en-US" sz="2400" dirty="0">
                        <a:latin typeface="+mn-lt"/>
                      </a:endParaRPr>
                    </a:p>
                  </a:txBody>
                  <a:tcPr/>
                </a:tc>
              </a:tr>
            </a:tbl>
          </a:graphicData>
        </a:graphic>
      </p:graphicFrame>
      <p:pic>
        <p:nvPicPr>
          <p:cNvPr id="10" name="Shape 644"/>
          <p:cNvPicPr preferRelativeResize="0"/>
          <p:nvPr/>
        </p:nvPicPr>
        <p:blipFill rotWithShape="1">
          <a:blip r:embed="rId4">
            <a:alphaModFix/>
          </a:blip>
          <a:srcRect/>
          <a:stretch/>
        </p:blipFill>
        <p:spPr>
          <a:xfrm>
            <a:off x="6559296" y="3928952"/>
            <a:ext cx="947699" cy="1033500"/>
          </a:xfrm>
          <a:prstGeom prst="rect">
            <a:avLst/>
          </a:prstGeom>
          <a:noFill/>
          <a:ln>
            <a:noFill/>
          </a:ln>
        </p:spPr>
      </p:pic>
      <p:sp>
        <p:nvSpPr>
          <p:cNvPr id="11" name="TextBox 10"/>
          <p:cNvSpPr txBox="1"/>
          <p:nvPr/>
        </p:nvSpPr>
        <p:spPr>
          <a:xfrm>
            <a:off x="6559295" y="3928952"/>
            <a:ext cx="947699" cy="369332"/>
          </a:xfrm>
          <a:prstGeom prst="rect">
            <a:avLst/>
          </a:prstGeom>
          <a:noFill/>
        </p:spPr>
        <p:txBody>
          <a:bodyPr wrap="square" rtlCol="0">
            <a:spAutoFit/>
          </a:bodyPr>
          <a:lstStyle/>
          <a:p>
            <a:r>
              <a:rPr lang="en-US" sz="1800" dirty="0" smtClean="0">
                <a:latin typeface="+mj-lt"/>
              </a:rPr>
              <a:t>Page 29</a:t>
            </a:r>
            <a:endParaRPr lang="en-US" sz="1800" dirty="0">
              <a:latin typeface="+mj-lt"/>
            </a:endParaRPr>
          </a:p>
        </p:txBody>
      </p:sp>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Shape 649"/>
          <p:cNvSpPr txBox="1">
            <a:spLocks noGrp="1"/>
          </p:cNvSpPr>
          <p:nvPr>
            <p:ph type="title"/>
          </p:nvPr>
        </p:nvSpPr>
        <p:spPr>
          <a:xfrm>
            <a:off x="381000" y="230188"/>
            <a:ext cx="8382000" cy="677108"/>
          </a:xfrm>
        </p:spPr>
        <p:txBody>
          <a:bodyPr/>
          <a:lstStyle/>
          <a:p>
            <a:r>
              <a:rPr lang="en-US" dirty="0" smtClean="0">
                <a:sym typeface="Calibri"/>
              </a:rPr>
              <a:t>Sample Scaffolding for ELs</a:t>
            </a:r>
            <a:endParaRPr lang="en-US" dirty="0">
              <a:sym typeface="Calibri"/>
            </a:endParaRPr>
          </a:p>
        </p:txBody>
      </p:sp>
      <p:sp>
        <p:nvSpPr>
          <p:cNvPr id="650" name="Shape 650"/>
          <p:cNvSpPr txBox="1">
            <a:spLocks noGrp="1"/>
          </p:cNvSpPr>
          <p:nvPr>
            <p:ph sz="half" idx="1"/>
          </p:nvPr>
        </p:nvSpPr>
        <p:spPr>
          <a:xfrm>
            <a:off x="685800" y="1285776"/>
            <a:ext cx="3886200" cy="4395049"/>
          </a:xfrm>
        </p:spPr>
        <p:txBody>
          <a:bodyPr/>
          <a:lstStyle/>
          <a:p>
            <a:pPr marL="0" indent="0">
              <a:buNone/>
            </a:pPr>
            <a:r>
              <a:rPr lang="en-US" dirty="0" smtClean="0"/>
              <a:t>ELA:</a:t>
            </a:r>
          </a:p>
          <a:p>
            <a:pPr lvl="0"/>
            <a:r>
              <a:rPr lang="en-US" sz="2400" dirty="0" smtClean="0"/>
              <a:t>Teaching academic vocabulary.</a:t>
            </a:r>
          </a:p>
          <a:p>
            <a:pPr lvl="0"/>
            <a:r>
              <a:rPr lang="en-US" sz="2400" dirty="0" smtClean="0"/>
              <a:t>Integrating oral and written language instruction into content area teaching.</a:t>
            </a:r>
          </a:p>
          <a:p>
            <a:pPr lvl="0"/>
            <a:r>
              <a:rPr lang="en-US" sz="2400" dirty="0" smtClean="0"/>
              <a:t>Providing regular, structured opportunities to write.</a:t>
            </a:r>
          </a:p>
          <a:p>
            <a:pPr lvl="0"/>
            <a:r>
              <a:rPr lang="en-US" sz="2400" dirty="0" smtClean="0"/>
              <a:t>Capitalizing on students’ home language and knowledge.</a:t>
            </a:r>
            <a:endParaRPr lang="en-US" sz="2400" dirty="0"/>
          </a:p>
        </p:txBody>
      </p:sp>
      <p:sp>
        <p:nvSpPr>
          <p:cNvPr id="652" name="Shape 652"/>
          <p:cNvSpPr txBox="1">
            <a:spLocks noGrp="1"/>
          </p:cNvSpPr>
          <p:nvPr>
            <p:ph sz="half" idx="2"/>
          </p:nvPr>
        </p:nvSpPr>
        <p:spPr>
          <a:xfrm>
            <a:off x="4629150" y="1285776"/>
            <a:ext cx="3886200" cy="3323987"/>
          </a:xfrm>
        </p:spPr>
        <p:txBody>
          <a:bodyPr/>
          <a:lstStyle/>
          <a:p>
            <a:pPr marL="0" indent="0">
              <a:buNone/>
            </a:pPr>
            <a:r>
              <a:rPr lang="en-US" dirty="0" smtClean="0"/>
              <a:t>Math:</a:t>
            </a:r>
          </a:p>
          <a:p>
            <a:pPr lvl="0"/>
            <a:r>
              <a:rPr lang="en-US" sz="2400" dirty="0" smtClean="0"/>
              <a:t>Providing concrete and visual models.</a:t>
            </a:r>
          </a:p>
          <a:p>
            <a:pPr lvl="0"/>
            <a:r>
              <a:rPr lang="en-US" sz="2400" dirty="0" smtClean="0"/>
              <a:t>Providing graphic organizers and foldables.</a:t>
            </a:r>
          </a:p>
          <a:p>
            <a:pPr lvl="0"/>
            <a:r>
              <a:rPr lang="en-US" sz="2400" dirty="0" smtClean="0"/>
              <a:t>Using multimedia to enhance ELs’ comprehension of mathematical concepts</a:t>
            </a:r>
            <a:endParaRPr lang="en-US" sz="2400" dirty="0"/>
          </a:p>
        </p:txBody>
      </p:sp>
      <p:sp>
        <p:nvSpPr>
          <p:cNvPr id="654" name="Shape 654"/>
          <p:cNvSpPr txBox="1">
            <a:spLocks noGrp="1"/>
          </p:cNvSpPr>
          <p:nvPr>
            <p:ph type="ftr" sz="quarter" idx="10"/>
          </p:nvPr>
        </p:nvSpPr>
        <p:spPr>
          <a:blipFill rotWithShape="1">
            <a:blip r:embed="rId3">
              <a:alphaModFix/>
            </a:blip>
            <a:stretch>
              <a:fillRect/>
            </a:stretch>
          </a:blipFill>
        </p:spPr>
        <p:txBody>
          <a:bodyPr/>
          <a:lstStyle/>
          <a:p>
            <a:pPr lvl="0"/>
            <a:r>
              <a:rPr lang="en-US" dirty="0" smtClean="0">
                <a:sym typeface="Calibri"/>
              </a:rPr>
              <a:t> </a:t>
            </a:r>
            <a:endParaRPr lang="en-US" dirty="0">
              <a:sym typeface="Calibri"/>
            </a:endParaRPr>
          </a:p>
        </p:txBody>
      </p:sp>
      <p:sp>
        <p:nvSpPr>
          <p:cNvPr id="651" name="Shape 651"/>
          <p:cNvSpPr txBox="1">
            <a:spLocks noGrp="1"/>
          </p:cNvSpPr>
          <p:nvPr>
            <p:ph type="sldNum" sz="quarter" idx="11"/>
          </p:nvPr>
        </p:nvSpPr>
        <p:spPr/>
        <p:txBody>
          <a:bodyPr/>
          <a:lstStyle/>
          <a:p>
            <a:pPr lvl="0"/>
            <a:fld id="{00000000-1234-1234-1234-123412341234}" type="slidenum">
              <a:rPr lang="en-US" smtClean="0">
                <a:sym typeface="Times New Roman"/>
              </a:rPr>
              <a:pPr lvl="0"/>
              <a:t>61</a:t>
            </a:fld>
            <a:endParaRPr lang="en-US" dirty="0">
              <a:sym typeface="Times New Roman"/>
            </a:endParaRPr>
          </a:p>
        </p:txBody>
      </p:sp>
      <p:sp>
        <p:nvSpPr>
          <p:cNvPr id="653" name="Shape 653"/>
          <p:cNvSpPr txBox="1"/>
          <p:nvPr/>
        </p:nvSpPr>
        <p:spPr>
          <a:xfrm>
            <a:off x="4629150" y="5569224"/>
            <a:ext cx="4260900" cy="502391"/>
          </a:xfrm>
          <a:prstGeom prst="rect">
            <a:avLst/>
          </a:prstGeom>
          <a:noFill/>
          <a:ln>
            <a:noFill/>
          </a:ln>
        </p:spPr>
        <p:txBody>
          <a:bodyPr lIns="91425" tIns="91425" rIns="91425" bIns="91425" anchor="t" anchorCtr="0">
            <a:noAutofit/>
          </a:bodyPr>
          <a:lstStyle/>
          <a:p>
            <a:pPr algn="r">
              <a:spcBef>
                <a:spcPts val="0"/>
              </a:spcBef>
              <a:buNone/>
            </a:pPr>
            <a:r>
              <a:rPr lang="en-US" sz="1800" dirty="0">
                <a:latin typeface="+mj-lt"/>
              </a:rPr>
              <a:t>Retrieved from </a:t>
            </a:r>
            <a:r>
              <a:rPr lang="en-US" sz="1800" dirty="0">
                <a:latin typeface="+mj-lt"/>
                <a:hlinkClick r:id="rId4"/>
              </a:rPr>
              <a:t>engageny.org</a:t>
            </a:r>
            <a:endParaRPr lang="en-US" sz="1800" dirty="0">
              <a:latin typeface="+mj-lt"/>
            </a:endParaRPr>
          </a:p>
        </p:txBody>
      </p:sp>
    </p:spTree>
    <p:extLst>
      <p:ext uri="{BB962C8B-B14F-4D97-AF65-F5344CB8AC3E}">
        <p14:creationId xmlns:p14="http://schemas.microsoft.com/office/powerpoint/2010/main" val="2160579983"/>
      </p:ext>
    </p:extLst>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Shape 679"/>
          <p:cNvSpPr txBox="1">
            <a:spLocks noGrp="1"/>
          </p:cNvSpPr>
          <p:nvPr>
            <p:ph type="title"/>
          </p:nvPr>
        </p:nvSpPr>
        <p:spPr>
          <a:xfrm>
            <a:off x="341281" y="207772"/>
            <a:ext cx="8381999" cy="1399503"/>
          </a:xfrm>
          <a:prstGeom prst="rect">
            <a:avLst/>
          </a:prstGeom>
          <a:noFill/>
          <a:ln>
            <a:noFill/>
          </a:ln>
        </p:spPr>
        <p:txBody>
          <a:bodyPr lIns="0" tIns="0" rIns="0" bIns="0" anchor="t" anchorCtr="0">
            <a:noAutofit/>
          </a:bodyPr>
          <a:lstStyle/>
          <a:p>
            <a:pPr marL="0" marR="0" lvl="0" indent="0" rtl="0">
              <a:lnSpc>
                <a:spcPct val="90000"/>
              </a:lnSpc>
              <a:spcBef>
                <a:spcPts val="0"/>
              </a:spcBef>
              <a:spcAft>
                <a:spcPts val="0"/>
              </a:spcAft>
              <a:buClr>
                <a:srgbClr val="2E59B0"/>
              </a:buClr>
              <a:buSzPct val="25000"/>
              <a:buFont typeface="Calibri"/>
              <a:buNone/>
            </a:pPr>
            <a:r>
              <a:rPr lang="en-US" sz="4800" i="0" u="none" strike="noStrike" cap="none" baseline="0" dirty="0">
                <a:solidFill>
                  <a:schemeClr val="tx1"/>
                </a:solidFill>
                <a:effectLst>
                  <a:outerShdw blurRad="38100" dist="38100" dir="2700000" algn="tl">
                    <a:srgbClr val="000000">
                      <a:alpha val="43137"/>
                    </a:srgbClr>
                  </a:outerShdw>
                </a:effectLst>
                <a:latin typeface="Calibri"/>
                <a:ea typeface="Calibri"/>
                <a:cs typeface="Calibri"/>
                <a:sym typeface="Calibri"/>
              </a:rPr>
              <a:t>You are Here! </a:t>
            </a:r>
            <a:br>
              <a:rPr lang="en-US" sz="4800" i="0" u="none" strike="noStrike" cap="none" baseline="0" dirty="0">
                <a:solidFill>
                  <a:schemeClr val="tx1"/>
                </a:solidFill>
                <a:effectLst>
                  <a:outerShdw blurRad="38100" dist="38100" dir="2700000" algn="tl">
                    <a:srgbClr val="000000">
                      <a:alpha val="43137"/>
                    </a:srgbClr>
                  </a:outerShdw>
                </a:effectLst>
                <a:latin typeface="Calibri"/>
                <a:ea typeface="Calibri"/>
                <a:cs typeface="Calibri"/>
                <a:sym typeface="Calibri"/>
              </a:rPr>
            </a:br>
            <a:r>
              <a:rPr lang="en-US" sz="4800" dirty="0">
                <a:solidFill>
                  <a:schemeClr val="tx1"/>
                </a:solidFill>
                <a:effectLst>
                  <a:outerShdw blurRad="38100" dist="38100" dir="2700000" algn="tl">
                    <a:srgbClr val="000000">
                      <a:alpha val="43137"/>
                    </a:srgbClr>
                  </a:outerShdw>
                </a:effectLst>
                <a:latin typeface="Calibri"/>
                <a:ea typeface="Calibri"/>
                <a:cs typeface="Calibri"/>
                <a:sym typeface="Calibri"/>
              </a:rPr>
              <a:t>Collaboration is </a:t>
            </a:r>
            <a:r>
              <a:rPr lang="en-US" sz="4800" dirty="0" smtClean="0">
                <a:solidFill>
                  <a:schemeClr val="tx1"/>
                </a:solidFill>
                <a:effectLst>
                  <a:outerShdw blurRad="38100" dist="38100" dir="2700000" algn="tl">
                    <a:srgbClr val="000000">
                      <a:alpha val="43137"/>
                    </a:srgbClr>
                  </a:outerShdw>
                </a:effectLst>
                <a:latin typeface="Calibri"/>
                <a:ea typeface="Calibri"/>
                <a:cs typeface="Calibri"/>
                <a:sym typeface="Calibri"/>
              </a:rPr>
              <a:t>Key</a:t>
            </a:r>
            <a:endParaRPr lang="en-US" sz="4800" i="0" u="none" strike="noStrike" cap="none" baseline="0" dirty="0">
              <a:solidFill>
                <a:schemeClr val="tx1"/>
              </a:solidFill>
              <a:effectLst>
                <a:outerShdw blurRad="38100" dist="38100" dir="2700000" algn="tl">
                  <a:srgbClr val="000000">
                    <a:alpha val="43137"/>
                  </a:srgbClr>
                </a:outerShdw>
              </a:effectLst>
              <a:latin typeface="Calibri"/>
              <a:ea typeface="Calibri"/>
              <a:cs typeface="Calibri"/>
              <a:sym typeface="Calibri"/>
            </a:endParaRPr>
          </a:p>
        </p:txBody>
      </p:sp>
      <p:grpSp>
        <p:nvGrpSpPr>
          <p:cNvPr id="680" name="Shape 680"/>
          <p:cNvGrpSpPr/>
          <p:nvPr/>
        </p:nvGrpSpPr>
        <p:grpSpPr>
          <a:xfrm>
            <a:off x="305343" y="1607275"/>
            <a:ext cx="8453881" cy="4351199"/>
            <a:chOff x="3718" y="0"/>
            <a:chExt cx="8453881" cy="4351199"/>
          </a:xfrm>
        </p:grpSpPr>
        <p:sp>
          <p:nvSpPr>
            <p:cNvPr id="681" name="Shape 681"/>
            <p:cNvSpPr/>
            <p:nvPr/>
          </p:nvSpPr>
          <p:spPr>
            <a:xfrm>
              <a:off x="634602" y="0"/>
              <a:ext cx="7192199" cy="4351199"/>
            </a:xfrm>
            <a:prstGeom prst="rightArrow">
              <a:avLst>
                <a:gd name="adj1" fmla="val 50000"/>
                <a:gd name="adj2" fmla="val 50000"/>
              </a:avLst>
            </a:prstGeom>
            <a:solidFill>
              <a:srgbClr val="D2D3DB"/>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p:txBody>
        </p:sp>
        <p:sp>
          <p:nvSpPr>
            <p:cNvPr id="682" name="Shape 682"/>
            <p:cNvSpPr/>
            <p:nvPr/>
          </p:nvSpPr>
          <p:spPr>
            <a:xfrm>
              <a:off x="3718" y="1305400"/>
              <a:ext cx="1625699" cy="1740600"/>
            </a:xfrm>
            <a:prstGeom prst="roundRect">
              <a:avLst>
                <a:gd name="adj" fmla="val 16667"/>
              </a:avLst>
            </a:prstGeom>
            <a:solidFill>
              <a:schemeClr val="dk2"/>
            </a:solidFill>
            <a:ln w="25400" cap="flat">
              <a:solidFill>
                <a:schemeClr val="lt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p:txBody>
        </p:sp>
        <p:sp>
          <p:nvSpPr>
            <p:cNvPr id="683" name="Shape 683"/>
            <p:cNvSpPr txBox="1"/>
            <p:nvPr/>
          </p:nvSpPr>
          <p:spPr>
            <a:xfrm>
              <a:off x="83079" y="1384762"/>
              <a:ext cx="1466999" cy="1581900"/>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595"/>
                </a:spcAft>
                <a:buClr>
                  <a:schemeClr val="lt1"/>
                </a:buClr>
                <a:buSzPct val="25000"/>
                <a:buFont typeface="Calibri"/>
                <a:buNone/>
              </a:pPr>
              <a:r>
                <a:rPr lang="en-US" sz="1700" dirty="0" smtClean="0">
                  <a:solidFill>
                    <a:schemeClr val="lt1"/>
                  </a:solidFill>
                  <a:latin typeface="Calibri"/>
                  <a:ea typeface="Calibri"/>
                  <a:cs typeface="Calibri"/>
                  <a:sym typeface="Calibri"/>
                </a:rPr>
                <a:t>Warm-Up Activities</a:t>
              </a:r>
              <a:endParaRPr lang="en-US" sz="1700" dirty="0">
                <a:solidFill>
                  <a:schemeClr val="lt1"/>
                </a:solidFill>
                <a:latin typeface="Calibri"/>
                <a:ea typeface="Calibri"/>
                <a:cs typeface="Calibri"/>
                <a:sym typeface="Calibri"/>
              </a:endParaRPr>
            </a:p>
          </p:txBody>
        </p:sp>
        <p:sp>
          <p:nvSpPr>
            <p:cNvPr id="684" name="Shape 684"/>
            <p:cNvSpPr/>
            <p:nvPr/>
          </p:nvSpPr>
          <p:spPr>
            <a:xfrm>
              <a:off x="1710763" y="1305400"/>
              <a:ext cx="1625699" cy="1740600"/>
            </a:xfrm>
            <a:prstGeom prst="roundRect">
              <a:avLst>
                <a:gd name="adj" fmla="val 16667"/>
              </a:avLst>
            </a:prstGeom>
            <a:solidFill>
              <a:schemeClr val="dk2"/>
            </a:solidFill>
            <a:ln w="25400" cap="flat">
              <a:solidFill>
                <a:schemeClr val="lt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p:txBody>
        </p:sp>
        <p:sp>
          <p:nvSpPr>
            <p:cNvPr id="685" name="Shape 685"/>
            <p:cNvSpPr txBox="1"/>
            <p:nvPr/>
          </p:nvSpPr>
          <p:spPr>
            <a:xfrm>
              <a:off x="1790125" y="1384762"/>
              <a:ext cx="1466999" cy="1581900"/>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595"/>
                </a:spcAft>
                <a:buClr>
                  <a:schemeClr val="lt1"/>
                </a:buClr>
                <a:buSzPct val="25000"/>
                <a:buFont typeface="Calibri"/>
                <a:buNone/>
              </a:pPr>
              <a:r>
                <a:rPr lang="en-US" sz="1700" b="1" i="0" u="none" strike="noStrike" cap="none" baseline="0" dirty="0">
                  <a:solidFill>
                    <a:schemeClr val="lt1"/>
                  </a:solidFill>
                  <a:latin typeface="Calibri"/>
                  <a:ea typeface="Calibri"/>
                  <a:cs typeface="Calibri"/>
                  <a:sym typeface="Calibri"/>
                </a:rPr>
                <a:t>Part 1: </a:t>
              </a:r>
            </a:p>
            <a:p>
              <a:pPr marL="0" marR="0" lvl="0" indent="0" algn="ctr" rtl="0">
                <a:lnSpc>
                  <a:spcPct val="90000"/>
                </a:lnSpc>
                <a:spcBef>
                  <a:spcPts val="0"/>
                </a:spcBef>
                <a:spcAft>
                  <a:spcPts val="595"/>
                </a:spcAft>
                <a:buClr>
                  <a:schemeClr val="lt1"/>
                </a:buClr>
                <a:buSzPct val="25000"/>
                <a:buFont typeface="Calibri"/>
                <a:buNone/>
              </a:pPr>
              <a:r>
                <a:rPr lang="en-US" sz="1700" dirty="0">
                  <a:solidFill>
                    <a:schemeClr val="lt1"/>
                  </a:solidFill>
                  <a:latin typeface="Calibri"/>
                  <a:ea typeface="Calibri"/>
                  <a:cs typeface="Calibri"/>
                  <a:sym typeface="Calibri"/>
                </a:rPr>
                <a:t>The Language of Math</a:t>
              </a:r>
            </a:p>
          </p:txBody>
        </p:sp>
        <p:sp>
          <p:nvSpPr>
            <p:cNvPr id="686" name="Shape 686"/>
            <p:cNvSpPr/>
            <p:nvPr/>
          </p:nvSpPr>
          <p:spPr>
            <a:xfrm>
              <a:off x="3417807" y="1305400"/>
              <a:ext cx="1625699" cy="1740600"/>
            </a:xfrm>
            <a:prstGeom prst="roundRect">
              <a:avLst>
                <a:gd name="adj" fmla="val 16667"/>
              </a:avLst>
            </a:prstGeom>
            <a:solidFill>
              <a:schemeClr val="dk2"/>
            </a:solidFill>
            <a:ln w="25400" cap="flat">
              <a:solidFill>
                <a:schemeClr val="lt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p:txBody>
        </p:sp>
        <p:sp>
          <p:nvSpPr>
            <p:cNvPr id="687" name="Shape 687"/>
            <p:cNvSpPr txBox="1"/>
            <p:nvPr/>
          </p:nvSpPr>
          <p:spPr>
            <a:xfrm>
              <a:off x="3497175" y="1568923"/>
              <a:ext cx="1466999" cy="1397700"/>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595"/>
                </a:spcAft>
                <a:buClr>
                  <a:schemeClr val="lt1"/>
                </a:buClr>
                <a:buSzPct val="25000"/>
                <a:buFont typeface="Calibri"/>
                <a:buNone/>
              </a:pPr>
              <a:r>
                <a:rPr lang="en-US" sz="1700" b="1" i="0" u="none" strike="noStrike" cap="none" baseline="0" dirty="0">
                  <a:solidFill>
                    <a:schemeClr val="lt1"/>
                  </a:solidFill>
                  <a:latin typeface="Calibri"/>
                  <a:ea typeface="Calibri"/>
                  <a:cs typeface="Calibri"/>
                  <a:sym typeface="Calibri"/>
                </a:rPr>
                <a:t>Part 2: </a:t>
              </a:r>
            </a:p>
            <a:p>
              <a:pPr marL="0" marR="0" lvl="0" indent="0" algn="ctr" rtl="0">
                <a:lnSpc>
                  <a:spcPct val="90000"/>
                </a:lnSpc>
                <a:spcBef>
                  <a:spcPts val="0"/>
                </a:spcBef>
                <a:spcAft>
                  <a:spcPts val="595"/>
                </a:spcAft>
                <a:buClr>
                  <a:schemeClr val="lt1"/>
                </a:buClr>
                <a:buSzPct val="25000"/>
                <a:buFont typeface="Calibri"/>
                <a:buNone/>
              </a:pPr>
              <a:r>
                <a:rPr lang="en-US" sz="1700" dirty="0">
                  <a:solidFill>
                    <a:schemeClr val="lt1"/>
                  </a:solidFill>
                  <a:latin typeface="Calibri"/>
                  <a:ea typeface="Calibri"/>
                  <a:cs typeface="Calibri"/>
                  <a:sym typeface="Calibri"/>
                </a:rPr>
                <a:t>Digging </a:t>
              </a:r>
              <a:r>
                <a:rPr lang="en-US" sz="1700" dirty="0" smtClean="0">
                  <a:solidFill>
                    <a:schemeClr val="lt1"/>
                  </a:solidFill>
                  <a:latin typeface="Calibri"/>
                  <a:ea typeface="Calibri"/>
                  <a:cs typeface="Calibri"/>
                  <a:sym typeface="Calibri"/>
                </a:rPr>
                <a:t>Deeper –  </a:t>
              </a:r>
              <a:r>
                <a:rPr lang="en-US" sz="1700" dirty="0">
                  <a:solidFill>
                    <a:schemeClr val="lt1"/>
                  </a:solidFill>
                  <a:latin typeface="Calibri"/>
                  <a:ea typeface="Calibri"/>
                  <a:cs typeface="Calibri"/>
                  <a:sym typeface="Calibri"/>
                </a:rPr>
                <a:t>Language </a:t>
              </a:r>
              <a:r>
                <a:rPr lang="en-US" sz="1700" dirty="0" smtClean="0">
                  <a:solidFill>
                    <a:schemeClr val="lt1"/>
                  </a:solidFill>
                  <a:latin typeface="Calibri"/>
                  <a:ea typeface="Calibri"/>
                  <a:cs typeface="Calibri"/>
                  <a:sym typeface="Calibri"/>
                </a:rPr>
                <a:t>Scaffolds</a:t>
              </a:r>
              <a:endParaRPr lang="en-US" sz="1700" b="1" i="0" u="none" strike="noStrike" cap="none" baseline="0" dirty="0">
                <a:solidFill>
                  <a:schemeClr val="lt1"/>
                </a:solidFill>
                <a:latin typeface="Calibri"/>
                <a:ea typeface="Calibri"/>
                <a:cs typeface="Calibri"/>
                <a:sym typeface="Calibri"/>
              </a:endParaRPr>
            </a:p>
          </p:txBody>
        </p:sp>
        <p:sp>
          <p:nvSpPr>
            <p:cNvPr id="688" name="Shape 688"/>
            <p:cNvSpPr/>
            <p:nvPr/>
          </p:nvSpPr>
          <p:spPr>
            <a:xfrm>
              <a:off x="5124853" y="1305400"/>
              <a:ext cx="1625699" cy="1740600"/>
            </a:xfrm>
            <a:prstGeom prst="roundRect">
              <a:avLst>
                <a:gd name="adj" fmla="val 16667"/>
              </a:avLst>
            </a:prstGeom>
            <a:solidFill>
              <a:schemeClr val="dk2"/>
            </a:solidFill>
            <a:ln w="25400" cap="flat">
              <a:solidFill>
                <a:schemeClr val="lt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p:txBody>
        </p:sp>
        <p:sp>
          <p:nvSpPr>
            <p:cNvPr id="689" name="Shape 689"/>
            <p:cNvSpPr txBox="1"/>
            <p:nvPr/>
          </p:nvSpPr>
          <p:spPr>
            <a:xfrm>
              <a:off x="5204217" y="1384762"/>
              <a:ext cx="1466999" cy="1581900"/>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595"/>
                </a:spcAft>
                <a:buClr>
                  <a:schemeClr val="lt1"/>
                </a:buClr>
                <a:buSzPct val="25000"/>
                <a:buFont typeface="Calibri"/>
                <a:buNone/>
              </a:pPr>
              <a:r>
                <a:rPr lang="en-US" sz="1700" b="1" i="0" u="none" strike="noStrike" cap="none" baseline="0" dirty="0">
                  <a:solidFill>
                    <a:schemeClr val="lt1"/>
                  </a:solidFill>
                  <a:latin typeface="Calibri"/>
                  <a:ea typeface="Calibri"/>
                  <a:cs typeface="Calibri"/>
                  <a:sym typeface="Calibri"/>
                </a:rPr>
                <a:t>Part 3: </a:t>
              </a:r>
              <a:r>
                <a:rPr lang="en-US" sz="1700" dirty="0">
                  <a:solidFill>
                    <a:schemeClr val="lt1"/>
                  </a:solidFill>
                  <a:latin typeface="Calibri"/>
                  <a:ea typeface="Calibri"/>
                  <a:cs typeface="Calibri"/>
                  <a:sym typeface="Calibri"/>
                </a:rPr>
                <a:t>Collaboration is </a:t>
              </a:r>
              <a:r>
                <a:rPr lang="en-US" sz="1700" dirty="0" smtClean="0">
                  <a:solidFill>
                    <a:schemeClr val="lt1"/>
                  </a:solidFill>
                  <a:latin typeface="Calibri"/>
                  <a:ea typeface="Calibri"/>
                  <a:cs typeface="Calibri"/>
                  <a:sym typeface="Calibri"/>
                </a:rPr>
                <a:t>Key</a:t>
              </a:r>
              <a:endParaRPr lang="en-US" sz="1700" b="0" i="0" u="none" strike="noStrike" cap="none" baseline="0" dirty="0">
                <a:solidFill>
                  <a:schemeClr val="lt1"/>
                </a:solidFill>
                <a:latin typeface="Calibri"/>
                <a:ea typeface="Calibri"/>
                <a:cs typeface="Calibri"/>
                <a:sym typeface="Calibri"/>
              </a:endParaRPr>
            </a:p>
          </p:txBody>
        </p:sp>
        <p:sp>
          <p:nvSpPr>
            <p:cNvPr id="690" name="Shape 690"/>
            <p:cNvSpPr/>
            <p:nvPr/>
          </p:nvSpPr>
          <p:spPr>
            <a:xfrm>
              <a:off x="6831899" y="1305400"/>
              <a:ext cx="1625699" cy="1740600"/>
            </a:xfrm>
            <a:prstGeom prst="roundRect">
              <a:avLst>
                <a:gd name="adj" fmla="val 16667"/>
              </a:avLst>
            </a:prstGeom>
            <a:solidFill>
              <a:schemeClr val="dk2"/>
            </a:solidFill>
            <a:ln w="25400" cap="flat">
              <a:solidFill>
                <a:schemeClr val="lt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p:txBody>
        </p:sp>
        <p:sp>
          <p:nvSpPr>
            <p:cNvPr id="691" name="Shape 691"/>
            <p:cNvSpPr txBox="1"/>
            <p:nvPr/>
          </p:nvSpPr>
          <p:spPr>
            <a:xfrm>
              <a:off x="6911260" y="1384762"/>
              <a:ext cx="1466999" cy="1581900"/>
            </a:xfrm>
            <a:prstGeom prst="rect">
              <a:avLst/>
            </a:prstGeom>
            <a:noFill/>
            <a:ln>
              <a:noFill/>
            </a:ln>
          </p:spPr>
          <p:txBody>
            <a:bodyPr lIns="64750" tIns="64750" rIns="64750" bIns="64750" anchor="ctr" anchorCtr="0">
              <a:noAutofit/>
            </a:bodyPr>
            <a:lstStyle/>
            <a:p>
              <a:pPr marL="0" marR="0" lvl="0" indent="0" algn="ctr" rtl="0">
                <a:lnSpc>
                  <a:spcPct val="90000"/>
                </a:lnSpc>
                <a:spcBef>
                  <a:spcPts val="595"/>
                </a:spcBef>
                <a:spcAft>
                  <a:spcPts val="595"/>
                </a:spcAft>
                <a:buClr>
                  <a:schemeClr val="lt1"/>
                </a:buClr>
                <a:buSzPct val="25000"/>
                <a:buFont typeface="Calibri"/>
                <a:buNone/>
              </a:pPr>
              <a:r>
                <a:rPr lang="en-US" sz="1700" dirty="0">
                  <a:solidFill>
                    <a:schemeClr val="lt1"/>
                  </a:solidFill>
                  <a:latin typeface="Calibri"/>
                  <a:ea typeface="Calibri"/>
                  <a:cs typeface="Calibri"/>
                  <a:sym typeface="Calibri"/>
                </a:rPr>
                <a:t>Closing Activities</a:t>
              </a:r>
            </a:p>
          </p:txBody>
        </p:sp>
      </p:grpSp>
      <p:sp>
        <p:nvSpPr>
          <p:cNvPr id="692" name="Shape 692"/>
          <p:cNvSpPr/>
          <p:nvPr/>
        </p:nvSpPr>
        <p:spPr>
          <a:xfrm>
            <a:off x="5878153" y="2131492"/>
            <a:ext cx="837000" cy="734099"/>
          </a:xfrm>
          <a:prstGeom prst="downArrow">
            <a:avLst>
              <a:gd name="adj1" fmla="val 50000"/>
              <a:gd name="adj2" fmla="val 50000"/>
            </a:avLst>
          </a:prstGeom>
          <a:solidFill>
            <a:srgbClr val="253356"/>
          </a:solidFill>
          <a:ln w="25400" cap="flat">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sp>
        <p:nvSpPr>
          <p:cNvPr id="693" name="Shape 693"/>
          <p:cNvSpPr txBox="1">
            <a:spLocks noGrp="1"/>
          </p:cNvSpPr>
          <p:nvPr>
            <p:ph type="sldNum" idx="12"/>
          </p:nvPr>
        </p:nvSpPr>
        <p:spPr>
          <a:xfrm>
            <a:off x="6559296" y="6074282"/>
            <a:ext cx="2203800" cy="484500"/>
          </a:xfrm>
          <a:prstGeom prst="rect">
            <a:avLst/>
          </a:prstGeom>
          <a:noFill/>
          <a:ln>
            <a:noFill/>
          </a:ln>
        </p:spPr>
        <p:txBody>
          <a:bodyPr lIns="91425" tIns="45700" rIns="91425" bIns="45700" anchor="ctr" anchorCtr="0">
            <a:noAutofit/>
          </a:bodyPr>
          <a:lstStyle/>
          <a:p>
            <a:pPr lvl="0" rtl="0">
              <a:spcBef>
                <a:spcPts val="0"/>
              </a:spcBef>
              <a:buNone/>
            </a:pPr>
            <a:fld id="{00000000-1234-1234-1234-123412341234}" type="slidenum">
              <a:rPr lang="en-US"/>
              <a:t>62</a:t>
            </a:fld>
            <a:endParaRPr lang="en-US" dirty="0"/>
          </a:p>
        </p:txBody>
      </p:sp>
      <p:sp>
        <p:nvSpPr>
          <p:cNvPr id="694" name="Shape 694"/>
          <p:cNvSpPr txBox="1">
            <a:spLocks noGrp="1"/>
          </p:cNvSpPr>
          <p:nvPr>
            <p:ph type="ftr" idx="11"/>
          </p:nvPr>
        </p:nvSpPr>
        <p:spPr>
          <a:xfrm>
            <a:off x="381000" y="6071616"/>
            <a:ext cx="2203800" cy="484500"/>
          </a:xfrm>
          <a:prstGeom prst="rect">
            <a:avLst/>
          </a:prstGeom>
          <a:blipFill rotWithShape="1">
            <a:blip r:embed="rId3">
              <a:alphaModFix/>
            </a:blip>
            <a:stretch>
              <a:fillRect/>
            </a:stretch>
          </a:blip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Calibri"/>
              <a:buNone/>
            </a:pPr>
            <a:r>
              <a:rPr lang="en-US" sz="1200" b="0" i="0" u="none" strike="noStrike" cap="none" baseline="0" dirty="0">
                <a:solidFill>
                  <a:srgbClr val="888888"/>
                </a:solidFill>
                <a:latin typeface="Calibri"/>
                <a:ea typeface="Calibri"/>
                <a:cs typeface="Calibri"/>
                <a:sym typeface="Calibri"/>
              </a:rPr>
              <a:t> </a:t>
            </a:r>
          </a:p>
        </p:txBody>
      </p:sp>
    </p:spTree>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Shape 700"/>
          <p:cNvSpPr txBox="1">
            <a:spLocks noGrp="1"/>
          </p:cNvSpPr>
          <p:nvPr>
            <p:ph type="title"/>
          </p:nvPr>
        </p:nvSpPr>
        <p:spPr/>
        <p:txBody>
          <a:bodyPr>
            <a:noAutofit/>
          </a:bodyPr>
          <a:lstStyle/>
          <a:p>
            <a:pPr lvl="0"/>
            <a:r>
              <a:rPr lang="en-US" sz="4000" dirty="0" smtClean="0">
                <a:sym typeface="Calibri"/>
              </a:rPr>
              <a:t>Activity 11: Collaborating to Plan a Lesson</a:t>
            </a:r>
            <a:endParaRPr lang="en-US" sz="4000" dirty="0">
              <a:sym typeface="Calibri"/>
            </a:endParaRPr>
          </a:p>
        </p:txBody>
      </p:sp>
      <p:sp>
        <p:nvSpPr>
          <p:cNvPr id="701" name="Shape 701"/>
          <p:cNvSpPr txBox="1">
            <a:spLocks noGrp="1"/>
          </p:cNvSpPr>
          <p:nvPr>
            <p:ph type="ftr" sz="quarter" idx="10"/>
          </p:nvPr>
        </p:nvSpPr>
        <p:spPr>
          <a:blipFill rotWithShape="1">
            <a:blip r:embed="rId3">
              <a:alphaModFix/>
            </a:blip>
            <a:stretch>
              <a:fillRect/>
            </a:stretch>
          </a:blipFill>
        </p:spPr>
        <p:txBody>
          <a:bodyPr/>
          <a:lstStyle/>
          <a:p>
            <a:pPr lvl="0"/>
            <a:r>
              <a:rPr lang="en-US" dirty="0" smtClean="0">
                <a:sym typeface="Calibri"/>
              </a:rPr>
              <a:t> </a:t>
            </a:r>
            <a:endParaRPr lang="en-US" dirty="0">
              <a:sym typeface="Calibri"/>
            </a:endParaRPr>
          </a:p>
        </p:txBody>
      </p:sp>
      <p:sp>
        <p:nvSpPr>
          <p:cNvPr id="702" name="Shape 702"/>
          <p:cNvSpPr txBox="1">
            <a:spLocks noGrp="1"/>
          </p:cNvSpPr>
          <p:nvPr>
            <p:ph type="sldNum" sz="quarter" idx="11"/>
          </p:nvPr>
        </p:nvSpPr>
        <p:spPr/>
        <p:txBody>
          <a:bodyPr/>
          <a:lstStyle/>
          <a:p>
            <a:pPr lvl="0"/>
            <a:fld id="{00000000-1234-1234-1234-123412341234}" type="slidenum">
              <a:rPr lang="en-US" smtClean="0"/>
              <a:pPr lvl="0"/>
              <a:t>63</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218402622"/>
              </p:ext>
            </p:extLst>
          </p:nvPr>
        </p:nvGraphicFramePr>
        <p:xfrm>
          <a:off x="381000" y="1364047"/>
          <a:ext cx="7874986" cy="3483135"/>
        </p:xfrm>
        <a:graphic>
          <a:graphicData uri="http://schemas.openxmlformats.org/drawingml/2006/table">
            <a:tbl>
              <a:tblPr firstRow="1" bandRow="1">
                <a:tableStyleId>{1E171933-4619-4E11-9A3F-F7608DF75F80}</a:tableStyleId>
              </a:tblPr>
              <a:tblGrid>
                <a:gridCol w="7874986"/>
              </a:tblGrid>
              <a:tr h="398149">
                <a:tc>
                  <a:txBody>
                    <a:bodyPr/>
                    <a:lstStyle/>
                    <a:p>
                      <a:r>
                        <a:rPr lang="en-US" sz="2400" b="1" dirty="0" smtClean="0">
                          <a:latin typeface="+mj-lt"/>
                        </a:rPr>
                        <a:t>Viewing a Video</a:t>
                      </a:r>
                      <a:endParaRPr lang="en-US" sz="2400" b="1" dirty="0">
                        <a:latin typeface="+mj-lt"/>
                      </a:endParaRPr>
                    </a:p>
                  </a:txBody>
                  <a:tcPr/>
                </a:tc>
              </a:tr>
              <a:tr h="3025935">
                <a:tc>
                  <a:txBody>
                    <a:bodyPr/>
                    <a:lstStyle/>
                    <a:p>
                      <a:pPr marL="342900" lvl="0" indent="-342900">
                        <a:lnSpc>
                          <a:spcPct val="100000"/>
                        </a:lnSpc>
                        <a:spcBef>
                          <a:spcPts val="300"/>
                        </a:spcBef>
                        <a:spcAft>
                          <a:spcPts val="600"/>
                        </a:spcAft>
                        <a:buFont typeface="+mj-lt"/>
                        <a:buAutoNum type="arabicPeriod"/>
                      </a:pPr>
                      <a:r>
                        <a:rPr lang="en-US" sz="2400" dirty="0" smtClean="0"/>
                        <a:t>View the video from the Teaching Channel on collaborating to plan a math lesson.</a:t>
                      </a:r>
                    </a:p>
                    <a:p>
                      <a:pPr marL="342900" lvl="0" indent="-342900">
                        <a:lnSpc>
                          <a:spcPct val="100000"/>
                        </a:lnSpc>
                        <a:spcBef>
                          <a:spcPts val="300"/>
                        </a:spcBef>
                        <a:spcAft>
                          <a:spcPts val="600"/>
                        </a:spcAft>
                        <a:buFont typeface="+mj-lt"/>
                        <a:buAutoNum type="arabicPeriod"/>
                      </a:pPr>
                      <a:r>
                        <a:rPr lang="en-US" sz="2400" dirty="0" smtClean="0"/>
                        <a:t>Consider and be ready to respond to these questions:</a:t>
                      </a:r>
                    </a:p>
                    <a:p>
                      <a:pPr marL="640080" lvl="1" indent="-342900">
                        <a:lnSpc>
                          <a:spcPct val="100000"/>
                        </a:lnSpc>
                        <a:buFont typeface="Arial" panose="020B0604020202020204" pitchFamily="34" charset="0"/>
                        <a:buChar char="•"/>
                      </a:pPr>
                      <a:r>
                        <a:rPr lang="en-US" sz="2400" kern="1200" dirty="0" smtClean="0"/>
                        <a:t>What</a:t>
                      </a:r>
                      <a:r>
                        <a:rPr lang="en-US" sz="2400" kern="1200" baseline="0" dirty="0" smtClean="0"/>
                        <a:t> interactions do you see between these teachers?</a:t>
                      </a:r>
                      <a:endParaRPr lang="en-US" sz="2400" kern="1200" dirty="0" smtClean="0"/>
                    </a:p>
                    <a:p>
                      <a:pPr marL="640080" lvl="1" indent="-342900">
                        <a:lnSpc>
                          <a:spcPct val="100000"/>
                        </a:lnSpc>
                        <a:buFont typeface="Arial" panose="020B0604020202020204" pitchFamily="34" charset="0"/>
                        <a:buChar char="•"/>
                      </a:pPr>
                      <a:r>
                        <a:rPr lang="en-US" sz="2400" kern="1200" dirty="0" smtClean="0"/>
                        <a:t>How do these two teachers</a:t>
                      </a:r>
                      <a:r>
                        <a:rPr lang="en-US" sz="2400" kern="1200" baseline="0" dirty="0" smtClean="0"/>
                        <a:t> engage in reflection?</a:t>
                      </a:r>
                    </a:p>
                    <a:p>
                      <a:pPr marL="342900" lvl="0" indent="-342900" algn="l" defTabSz="914363" rtl="0" eaLnBrk="1" latinLnBrk="0" hangingPunct="1">
                        <a:lnSpc>
                          <a:spcPct val="100000"/>
                        </a:lnSpc>
                        <a:spcBef>
                          <a:spcPts val="300"/>
                        </a:spcBef>
                        <a:spcAft>
                          <a:spcPts val="900"/>
                        </a:spcAft>
                        <a:buFont typeface="+mj-lt"/>
                        <a:buAutoNum type="arabicPeriod"/>
                      </a:pPr>
                      <a:r>
                        <a:rPr lang="en-US" sz="2400" kern="1200" dirty="0" smtClean="0">
                          <a:solidFill>
                            <a:schemeClr val="dk1"/>
                          </a:solidFill>
                          <a:latin typeface="+mn-lt"/>
                          <a:ea typeface="+mn-ea"/>
                          <a:cs typeface="+mn-cs"/>
                        </a:rPr>
                        <a:t>Brainstorm how these interactions/reflections would be different if it was a math and TESOL teacher collaborating?</a:t>
                      </a:r>
                      <a:endParaRPr lang="en-US" sz="2400" kern="1200" dirty="0">
                        <a:solidFill>
                          <a:schemeClr val="dk1"/>
                        </a:solidFill>
                        <a:latin typeface="+mn-lt"/>
                        <a:ea typeface="+mn-ea"/>
                        <a:cs typeface="+mn-cs"/>
                      </a:endParaRPr>
                    </a:p>
                  </a:txBody>
                  <a:tcPr/>
                </a:tc>
              </a:tr>
            </a:tbl>
          </a:graphicData>
        </a:graphic>
      </p:graphicFrame>
      <p:pic>
        <p:nvPicPr>
          <p:cNvPr id="15" name="Shape 704"/>
          <p:cNvPicPr preferRelativeResize="0"/>
          <p:nvPr/>
        </p:nvPicPr>
        <p:blipFill rotWithShape="1">
          <a:blip r:embed="rId4">
            <a:alphaModFix/>
          </a:blip>
          <a:srcRect/>
          <a:stretch/>
        </p:blipFill>
        <p:spPr>
          <a:xfrm>
            <a:off x="8063598" y="4554855"/>
            <a:ext cx="947699" cy="1033500"/>
          </a:xfrm>
          <a:prstGeom prst="rect">
            <a:avLst/>
          </a:prstGeom>
          <a:noFill/>
          <a:ln>
            <a:noFill/>
          </a:ln>
        </p:spPr>
      </p:pic>
      <p:sp>
        <p:nvSpPr>
          <p:cNvPr id="16" name="TextBox 15"/>
          <p:cNvSpPr txBox="1"/>
          <p:nvPr/>
        </p:nvSpPr>
        <p:spPr>
          <a:xfrm>
            <a:off x="8058191" y="4554855"/>
            <a:ext cx="986356" cy="369332"/>
          </a:xfrm>
          <a:prstGeom prst="rect">
            <a:avLst/>
          </a:prstGeom>
          <a:noFill/>
        </p:spPr>
        <p:txBody>
          <a:bodyPr wrap="square" rtlCol="0">
            <a:spAutoFit/>
          </a:bodyPr>
          <a:lstStyle/>
          <a:p>
            <a:r>
              <a:rPr lang="en-US" sz="1800" dirty="0" smtClean="0">
                <a:latin typeface="+mj-lt"/>
              </a:rPr>
              <a:t>Page 31</a:t>
            </a:r>
            <a:endParaRPr lang="en-US" sz="1800" dirty="0">
              <a:latin typeface="+mj-lt"/>
            </a:endParaRPr>
          </a:p>
        </p:txBody>
      </p:sp>
      <p:sp>
        <p:nvSpPr>
          <p:cNvPr id="8" name="Rectangle 7"/>
          <p:cNvSpPr/>
          <p:nvPr/>
        </p:nvSpPr>
        <p:spPr>
          <a:xfrm>
            <a:off x="452045" y="5132632"/>
            <a:ext cx="7482010" cy="584776"/>
          </a:xfrm>
          <a:prstGeom prst="rect">
            <a:avLst/>
          </a:prstGeom>
        </p:spPr>
        <p:txBody>
          <a:bodyPr wrap="square">
            <a:spAutoFit/>
          </a:bodyPr>
          <a:lstStyle/>
          <a:p>
            <a:pPr lvl="0">
              <a:buClr>
                <a:srgbClr val="76923C"/>
              </a:buClr>
            </a:pPr>
            <a:r>
              <a:rPr lang="en-US" sz="1600" dirty="0" smtClean="0">
                <a:latin typeface="Calibri" panose="020F0502020204030204" pitchFamily="34" charset="0"/>
                <a:cs typeface="Times New Roman" panose="02020603050405020304" pitchFamily="18" charset="0"/>
              </a:rPr>
              <a:t>Teaching </a:t>
            </a:r>
            <a:r>
              <a:rPr lang="en-US" sz="1600" dirty="0">
                <a:latin typeface="Calibri" panose="020F0502020204030204" pitchFamily="34" charset="0"/>
                <a:cs typeface="Times New Roman" panose="02020603050405020304" pitchFamily="18" charset="0"/>
              </a:rPr>
              <a:t>Channel. </a:t>
            </a:r>
            <a:r>
              <a:rPr lang="en-US" sz="1600" i="1" dirty="0">
                <a:latin typeface="Calibri" panose="020F0502020204030204" pitchFamily="34" charset="0"/>
                <a:cs typeface="Times New Roman" panose="02020603050405020304" pitchFamily="18" charset="0"/>
              </a:rPr>
              <a:t>Collaborating to Plan a </a:t>
            </a:r>
            <a:r>
              <a:rPr lang="en-US" sz="1600" i="1" dirty="0" smtClean="0">
                <a:latin typeface="Calibri" panose="020F0502020204030204" pitchFamily="34" charset="0"/>
                <a:cs typeface="Times New Roman" panose="02020603050405020304" pitchFamily="18" charset="0"/>
              </a:rPr>
              <a:t>Common Core Math Lesson</a:t>
            </a:r>
            <a:r>
              <a:rPr lang="en-US" sz="1600" dirty="0" smtClean="0">
                <a:latin typeface="Calibri" panose="020F0502020204030204" pitchFamily="34" charset="0"/>
                <a:cs typeface="Times New Roman" panose="02020603050405020304" pitchFamily="18" charset="0"/>
              </a:rPr>
              <a:t>. </a:t>
            </a:r>
            <a:r>
              <a:rPr lang="en-US" sz="1600" dirty="0">
                <a:latin typeface="Calibri" panose="020F0502020204030204" pitchFamily="34" charset="0"/>
                <a:cs typeface="Times New Roman" panose="02020603050405020304" pitchFamily="18" charset="0"/>
              </a:rPr>
              <a:t>Retrieved from </a:t>
            </a:r>
            <a:r>
              <a:rPr lang="en-US" sz="1600" dirty="0">
                <a:latin typeface="Calibri" panose="020F0502020204030204" pitchFamily="34" charset="0"/>
                <a:cs typeface="Times New Roman" panose="02020603050405020304" pitchFamily="18" charset="0"/>
                <a:hlinkClick r:id="rId5"/>
              </a:rPr>
              <a:t>https://www.teachingchannel.org/videos/teacher-collaboration-on-common-core-nea</a:t>
            </a:r>
            <a:r>
              <a:rPr lang="en-US" sz="1600" dirty="0" smtClean="0">
                <a:latin typeface="Calibri" panose="020F0502020204030204" pitchFamily="34" charset="0"/>
                <a:cs typeface="Times New Roman" panose="02020603050405020304" pitchFamily="18" charset="0"/>
                <a:hlinkClick r:id="rId5"/>
              </a:rPr>
              <a:t>#</a:t>
            </a:r>
            <a:r>
              <a:rPr lang="en-US" sz="1600" dirty="0" smtClean="0">
                <a:latin typeface="Calibri" panose="020F0502020204030204" pitchFamily="34" charset="0"/>
                <a:cs typeface="Times New Roman" panose="02020603050405020304" pitchFamily="18" charset="0"/>
              </a:rPr>
              <a:t> </a:t>
            </a:r>
            <a:endParaRPr lang="en-US" sz="1600" dirty="0">
              <a:latin typeface="Calibri" panose="020F0502020204030204" pitchFamily="34" charset="0"/>
              <a:cs typeface="Times New Roman" panose="02020603050405020304" pitchFamily="18" charset="0"/>
            </a:endParaRPr>
          </a:p>
        </p:txBody>
      </p:sp>
    </p:spTree>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Shape 709"/>
          <p:cNvSpPr txBox="1">
            <a:spLocks noGrp="1"/>
          </p:cNvSpPr>
          <p:nvPr>
            <p:ph type="title"/>
          </p:nvPr>
        </p:nvSpPr>
        <p:spPr/>
        <p:txBody>
          <a:bodyPr/>
          <a:lstStyle/>
          <a:p>
            <a:pPr lvl="0"/>
            <a:r>
              <a:rPr lang="en-US" dirty="0" smtClean="0">
                <a:sym typeface="Calibri"/>
              </a:rPr>
              <a:t>Activity 12: Multiple Representations</a:t>
            </a:r>
            <a:endParaRPr lang="en-US" dirty="0">
              <a:sym typeface="Calibri"/>
            </a:endParaRPr>
          </a:p>
        </p:txBody>
      </p:sp>
      <p:sp>
        <p:nvSpPr>
          <p:cNvPr id="710" name="Shape 710"/>
          <p:cNvSpPr txBox="1">
            <a:spLocks noGrp="1"/>
          </p:cNvSpPr>
          <p:nvPr>
            <p:ph type="ftr" sz="quarter" idx="11"/>
          </p:nvPr>
        </p:nvSpPr>
        <p:spPr>
          <a:blipFill rotWithShape="1">
            <a:blip r:embed="rId3">
              <a:alphaModFix/>
            </a:blip>
            <a:stretch>
              <a:fillRect/>
            </a:stretch>
          </a:blipFill>
        </p:spPr>
        <p:txBody>
          <a:bodyPr/>
          <a:lstStyle/>
          <a:p>
            <a:pPr lvl="0"/>
            <a:r>
              <a:rPr lang="en-US" dirty="0" smtClean="0">
                <a:sym typeface="Calibri"/>
              </a:rPr>
              <a:t> </a:t>
            </a:r>
            <a:endParaRPr lang="en-US" dirty="0">
              <a:sym typeface="Calibri"/>
            </a:endParaRPr>
          </a:p>
        </p:txBody>
      </p:sp>
      <p:sp>
        <p:nvSpPr>
          <p:cNvPr id="711" name="Shape 711"/>
          <p:cNvSpPr txBox="1">
            <a:spLocks noGrp="1"/>
          </p:cNvSpPr>
          <p:nvPr>
            <p:ph type="sldNum" sz="quarter" idx="12"/>
          </p:nvPr>
        </p:nvSpPr>
        <p:spPr/>
        <p:txBody>
          <a:bodyPr/>
          <a:lstStyle/>
          <a:p>
            <a:pPr lvl="0"/>
            <a:fld id="{00000000-1234-1234-1234-123412341234}" type="slidenum">
              <a:rPr lang="en-US" smtClean="0"/>
              <a:pPr lvl="0"/>
              <a:t>64</a:t>
            </a:fld>
            <a:endParaRPr lang="en-US" dirty="0"/>
          </a:p>
        </p:txBody>
      </p:sp>
      <p:graphicFrame>
        <p:nvGraphicFramePr>
          <p:cNvPr id="45" name="Table 44"/>
          <p:cNvGraphicFramePr>
            <a:graphicFrameLocks noGrp="1"/>
          </p:cNvGraphicFramePr>
          <p:nvPr>
            <p:extLst>
              <p:ext uri="{D42A27DB-BD31-4B8C-83A1-F6EECF244321}">
                <p14:modId xmlns:p14="http://schemas.microsoft.com/office/powerpoint/2010/main" val="3681473807"/>
              </p:ext>
            </p:extLst>
          </p:nvPr>
        </p:nvGraphicFramePr>
        <p:xfrm>
          <a:off x="463295" y="997989"/>
          <a:ext cx="7284167" cy="3493008"/>
        </p:xfrm>
        <a:graphic>
          <a:graphicData uri="http://schemas.openxmlformats.org/drawingml/2006/table">
            <a:tbl>
              <a:tblPr firstRow="1" bandRow="1">
                <a:tableStyleId>{1E171933-4619-4E11-9A3F-F7608DF75F80}</a:tableStyleId>
              </a:tblPr>
              <a:tblGrid>
                <a:gridCol w="7284167"/>
              </a:tblGrid>
              <a:tr h="370840">
                <a:tc>
                  <a:txBody>
                    <a:bodyPr/>
                    <a:lstStyle/>
                    <a:p>
                      <a:r>
                        <a:rPr lang="en-US" sz="2400" dirty="0" smtClean="0"/>
                        <a:t>Multiple</a:t>
                      </a:r>
                      <a:r>
                        <a:rPr lang="en-US" sz="2400" baseline="0" dirty="0" smtClean="0"/>
                        <a:t> Representations</a:t>
                      </a:r>
                      <a:endParaRPr lang="en-US" sz="2400" dirty="0"/>
                    </a:p>
                  </a:txBody>
                  <a:tcPr/>
                </a:tc>
              </a:tr>
              <a:tr h="370840">
                <a:tc>
                  <a:txBody>
                    <a:bodyPr/>
                    <a:lstStyle/>
                    <a:p>
                      <a:pPr marL="342900" lvl="0" indent="-342900">
                        <a:lnSpc>
                          <a:spcPct val="115000"/>
                        </a:lnSpc>
                        <a:spcBef>
                          <a:spcPts val="300"/>
                        </a:spcBef>
                        <a:buFont typeface="+mj-l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Collaborate with your team to come up with at least two representations to illustrate the ideal collaboration between math and TESOL teachers (drawing, number sentence, words, symbols, equation, etc.). </a:t>
                      </a:r>
                    </a:p>
                    <a:p>
                      <a:pPr marL="342900" lvl="0" indent="-342900">
                        <a:lnSpc>
                          <a:spcPct val="115000"/>
                        </a:lnSpc>
                        <a:buFont typeface="+mj-l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Create your multiple representations on chart paper. </a:t>
                      </a:r>
                    </a:p>
                    <a:p>
                      <a:pPr marL="342900" lvl="0" indent="-342900">
                        <a:lnSpc>
                          <a:spcPct val="115000"/>
                        </a:lnSpc>
                        <a:spcAft>
                          <a:spcPts val="900"/>
                        </a:spcAft>
                        <a:buFont typeface="+mj-l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As teams, share your poster with the whole group. </a:t>
                      </a:r>
                      <a:endParaRPr lang="en-US" sz="2400" dirty="0"/>
                    </a:p>
                  </a:txBody>
                  <a:tcPr/>
                </a:tc>
              </a:tr>
            </a:tbl>
          </a:graphicData>
        </a:graphic>
      </p:graphicFrame>
      <p:pic>
        <p:nvPicPr>
          <p:cNvPr id="9" name="Shape 723"/>
          <p:cNvPicPr preferRelativeResize="0"/>
          <p:nvPr/>
        </p:nvPicPr>
        <p:blipFill rotWithShape="1">
          <a:blip r:embed="rId4">
            <a:alphaModFix/>
          </a:blip>
          <a:srcRect/>
          <a:stretch/>
        </p:blipFill>
        <p:spPr>
          <a:xfrm>
            <a:off x="7081709" y="4644593"/>
            <a:ext cx="947699" cy="1033500"/>
          </a:xfrm>
          <a:prstGeom prst="rect">
            <a:avLst/>
          </a:prstGeom>
          <a:noFill/>
          <a:ln>
            <a:noFill/>
          </a:ln>
        </p:spPr>
      </p:pic>
      <p:sp>
        <p:nvSpPr>
          <p:cNvPr id="46" name="TextBox 45"/>
          <p:cNvSpPr txBox="1"/>
          <p:nvPr/>
        </p:nvSpPr>
        <p:spPr>
          <a:xfrm>
            <a:off x="7056881" y="4679608"/>
            <a:ext cx="1131266" cy="369332"/>
          </a:xfrm>
          <a:prstGeom prst="rect">
            <a:avLst/>
          </a:prstGeom>
          <a:noFill/>
        </p:spPr>
        <p:txBody>
          <a:bodyPr wrap="square" rtlCol="0">
            <a:spAutoFit/>
          </a:bodyPr>
          <a:lstStyle/>
          <a:p>
            <a:r>
              <a:rPr lang="en-US" sz="1800" dirty="0" smtClean="0">
                <a:latin typeface="+mn-lt"/>
              </a:rPr>
              <a:t>Page 32</a:t>
            </a:r>
            <a:endParaRPr lang="en-US" sz="1800" dirty="0">
              <a:latin typeface="+mn-lt"/>
            </a:endParaRPr>
          </a:p>
        </p:txBody>
      </p:sp>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Shape 719"/>
          <p:cNvSpPr txBox="1">
            <a:spLocks noGrp="1"/>
          </p:cNvSpPr>
          <p:nvPr>
            <p:ph type="title"/>
          </p:nvPr>
        </p:nvSpPr>
        <p:spPr/>
        <p:txBody>
          <a:bodyPr/>
          <a:lstStyle/>
          <a:p>
            <a:pPr lvl="0"/>
            <a:r>
              <a:rPr lang="en-US" dirty="0" smtClean="0">
                <a:sym typeface="Calibri"/>
              </a:rPr>
              <a:t>Our Team’s Next Steps</a:t>
            </a:r>
            <a:endParaRPr lang="en-US" dirty="0">
              <a:sym typeface="Calibri"/>
            </a:endParaRPr>
          </a:p>
        </p:txBody>
      </p:sp>
      <p:sp>
        <p:nvSpPr>
          <p:cNvPr id="722" name="Shape 722"/>
          <p:cNvSpPr txBox="1">
            <a:spLocks noGrp="1"/>
          </p:cNvSpPr>
          <p:nvPr>
            <p:ph type="body" sz="quarter" idx="10"/>
          </p:nvPr>
        </p:nvSpPr>
        <p:spPr>
          <a:xfrm>
            <a:off x="381000" y="881560"/>
            <a:ext cx="7812974" cy="4199098"/>
          </a:xfrm>
        </p:spPr>
        <p:txBody>
          <a:bodyPr/>
          <a:lstStyle/>
          <a:p>
            <a:pPr marL="0" indent="0">
              <a:buNone/>
            </a:pPr>
            <a:r>
              <a:rPr lang="en-US" dirty="0" smtClean="0">
                <a:sym typeface="Calibri"/>
              </a:rPr>
              <a:t>In teams, discuss the following:</a:t>
            </a:r>
          </a:p>
          <a:p>
            <a:pPr lvl="0"/>
            <a:r>
              <a:rPr lang="en-US" sz="2800" dirty="0" smtClean="0">
                <a:sym typeface="Calibri"/>
              </a:rPr>
              <a:t>What is the role of the TESOL professionals in your school and has it changed in recent years?</a:t>
            </a:r>
          </a:p>
          <a:p>
            <a:pPr lvl="0"/>
            <a:r>
              <a:rPr lang="en-US" sz="2800" dirty="0" smtClean="0">
                <a:sym typeface="Calibri"/>
              </a:rPr>
              <a:t>How can TESOL professionals continue to serve the general education teachers in your school by acting as experts, advocates, or consultants on language development in addition to serving students directly.</a:t>
            </a:r>
          </a:p>
          <a:p>
            <a:pPr lvl="0"/>
            <a:r>
              <a:rPr lang="en-US" sz="2800" dirty="0" smtClean="0">
                <a:sym typeface="Calibri"/>
              </a:rPr>
              <a:t>What school structures would make it easier for TESOL teachers to fulfill this role?</a:t>
            </a:r>
            <a:endParaRPr lang="en-US" sz="2800" dirty="0">
              <a:sym typeface="Calibri"/>
            </a:endParaRPr>
          </a:p>
        </p:txBody>
      </p:sp>
      <p:sp>
        <p:nvSpPr>
          <p:cNvPr id="720" name="Shape 720"/>
          <p:cNvSpPr txBox="1">
            <a:spLocks noGrp="1"/>
          </p:cNvSpPr>
          <p:nvPr>
            <p:ph type="ftr" sz="quarter" idx="11"/>
          </p:nvPr>
        </p:nvSpPr>
        <p:spPr>
          <a:blipFill rotWithShape="1">
            <a:blip r:embed="rId3">
              <a:alphaModFix/>
            </a:blip>
            <a:stretch>
              <a:fillRect/>
            </a:stretch>
          </a:blipFill>
        </p:spPr>
        <p:txBody>
          <a:bodyPr/>
          <a:lstStyle/>
          <a:p>
            <a:pPr lvl="0"/>
            <a:r>
              <a:rPr lang="en-US" dirty="0" smtClean="0">
                <a:sym typeface="Calibri"/>
              </a:rPr>
              <a:t> </a:t>
            </a:r>
            <a:endParaRPr lang="en-US" dirty="0">
              <a:sym typeface="Calibri"/>
            </a:endParaRPr>
          </a:p>
        </p:txBody>
      </p:sp>
      <p:sp>
        <p:nvSpPr>
          <p:cNvPr id="721" name="Shape 721"/>
          <p:cNvSpPr txBox="1">
            <a:spLocks noGrp="1"/>
          </p:cNvSpPr>
          <p:nvPr>
            <p:ph type="sldNum" sz="quarter" idx="12"/>
          </p:nvPr>
        </p:nvSpPr>
        <p:spPr/>
        <p:txBody>
          <a:bodyPr/>
          <a:lstStyle/>
          <a:p>
            <a:pPr lvl="0"/>
            <a:fld id="{00000000-1234-1234-1234-123412341234}" type="slidenum">
              <a:rPr lang="en-US" smtClean="0"/>
              <a:pPr lvl="0"/>
              <a:t>65</a:t>
            </a:fld>
            <a:endParaRPr lang="en-US" dirty="0"/>
          </a:p>
        </p:txBody>
      </p:sp>
      <p:pic>
        <p:nvPicPr>
          <p:cNvPr id="8" name="Shape 723"/>
          <p:cNvPicPr preferRelativeResize="0"/>
          <p:nvPr/>
        </p:nvPicPr>
        <p:blipFill rotWithShape="1">
          <a:blip r:embed="rId4">
            <a:alphaModFix/>
          </a:blip>
          <a:srcRect/>
          <a:stretch/>
        </p:blipFill>
        <p:spPr>
          <a:xfrm>
            <a:off x="6085446" y="4741968"/>
            <a:ext cx="947699" cy="1033500"/>
          </a:xfrm>
          <a:prstGeom prst="rect">
            <a:avLst/>
          </a:prstGeom>
          <a:noFill/>
          <a:ln>
            <a:noFill/>
          </a:ln>
        </p:spPr>
      </p:pic>
      <p:sp>
        <p:nvSpPr>
          <p:cNvPr id="9" name="TextBox 8"/>
          <p:cNvSpPr txBox="1"/>
          <p:nvPr/>
        </p:nvSpPr>
        <p:spPr>
          <a:xfrm>
            <a:off x="6085446" y="4759892"/>
            <a:ext cx="1476118" cy="369332"/>
          </a:xfrm>
          <a:prstGeom prst="rect">
            <a:avLst/>
          </a:prstGeom>
          <a:noFill/>
        </p:spPr>
        <p:txBody>
          <a:bodyPr wrap="square" rtlCol="0">
            <a:spAutoFit/>
          </a:bodyPr>
          <a:lstStyle/>
          <a:p>
            <a:r>
              <a:rPr lang="en-US" sz="1800" dirty="0" smtClean="0">
                <a:latin typeface="+mj-lt"/>
              </a:rPr>
              <a:t>Page 34</a:t>
            </a:r>
            <a:endParaRPr lang="en-US" sz="1800" dirty="0">
              <a:latin typeface="+mj-lt"/>
            </a:endParaRPr>
          </a:p>
        </p:txBody>
      </p:sp>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7" name="Shape 737"/>
          <p:cNvSpPr txBox="1">
            <a:spLocks noGrp="1"/>
          </p:cNvSpPr>
          <p:nvPr>
            <p:ph type="title"/>
          </p:nvPr>
        </p:nvSpPr>
        <p:spPr/>
        <p:txBody>
          <a:bodyPr>
            <a:normAutofit/>
          </a:bodyPr>
          <a:lstStyle/>
          <a:p>
            <a:pPr lvl="0"/>
            <a:r>
              <a:rPr lang="en-US" dirty="0" smtClean="0">
                <a:sym typeface="Calibri"/>
              </a:rPr>
              <a:t>Post-Assessment and  Session Evaluation</a:t>
            </a:r>
            <a:endParaRPr lang="en-US" dirty="0">
              <a:sym typeface="Calibri"/>
            </a:endParaRPr>
          </a:p>
        </p:txBody>
      </p:sp>
      <p:sp>
        <p:nvSpPr>
          <p:cNvPr id="736" name="Shape 736"/>
          <p:cNvSpPr txBox="1">
            <a:spLocks noGrp="1"/>
          </p:cNvSpPr>
          <p:nvPr>
            <p:ph type="body" sz="quarter" idx="10"/>
          </p:nvPr>
        </p:nvSpPr>
        <p:spPr>
          <a:xfrm>
            <a:off x="381000" y="1093074"/>
            <a:ext cx="8382000" cy="3871829"/>
          </a:xfrm>
        </p:spPr>
        <p:txBody>
          <a:bodyPr/>
          <a:lstStyle/>
          <a:p>
            <a:pPr marL="0" lvl="0" indent="0">
              <a:spcBef>
                <a:spcPts val="1200"/>
              </a:spcBef>
              <a:spcAft>
                <a:spcPts val="1800"/>
              </a:spcAft>
              <a:buNone/>
            </a:pPr>
            <a:r>
              <a:rPr lang="en-US" dirty="0" smtClean="0">
                <a:sym typeface="Calibri"/>
              </a:rPr>
              <a:t>Thank you for attending Module 3’s session, </a:t>
            </a:r>
            <a:r>
              <a:rPr lang="en-US" i="1" dirty="0" smtClean="0">
                <a:solidFill>
                  <a:schemeClr val="accent1"/>
                </a:solidFill>
                <a:sym typeface="Calibri"/>
              </a:rPr>
              <a:t>Accessing the Connecticut Core Standards in Mathematics</a:t>
            </a:r>
            <a:r>
              <a:rPr lang="en-US" dirty="0" smtClean="0">
                <a:sym typeface="Calibri"/>
              </a:rPr>
              <a:t>.</a:t>
            </a:r>
          </a:p>
          <a:p>
            <a:pPr marL="0" lvl="0" indent="0">
              <a:spcBef>
                <a:spcPts val="1200"/>
              </a:spcBef>
              <a:spcAft>
                <a:spcPts val="1800"/>
              </a:spcAft>
              <a:buNone/>
            </a:pPr>
            <a:r>
              <a:rPr lang="en-US" dirty="0" smtClean="0">
                <a:sym typeface="Calibri"/>
              </a:rPr>
              <a:t>Your feedback is very important to us! Please fill out a short survey about today’s session. </a:t>
            </a:r>
          </a:p>
          <a:p>
            <a:pPr marL="0" indent="0">
              <a:spcBef>
                <a:spcPts val="1200"/>
              </a:spcBef>
              <a:spcAft>
                <a:spcPts val="1800"/>
              </a:spcAft>
              <a:buNone/>
            </a:pPr>
            <a:r>
              <a:rPr lang="en-US" dirty="0" smtClean="0">
                <a:sym typeface="Calibri"/>
              </a:rPr>
              <a:t>The survey is located here: </a:t>
            </a:r>
            <a:r>
              <a:rPr lang="en-US" u="sng" dirty="0">
                <a:hlinkClick r:id="rId3"/>
              </a:rPr>
              <a:t>http://surveys.pcgus.com/s3/CT-Module-3-EL</a:t>
            </a:r>
            <a:r>
              <a:rPr lang="en-US" dirty="0"/>
              <a:t> </a:t>
            </a:r>
            <a:endParaRPr lang="en-US" dirty="0">
              <a:sym typeface="Calibri"/>
            </a:endParaRPr>
          </a:p>
        </p:txBody>
      </p:sp>
      <p:sp>
        <p:nvSpPr>
          <p:cNvPr id="738" name="Shape 738"/>
          <p:cNvSpPr txBox="1">
            <a:spLocks noGrp="1"/>
          </p:cNvSpPr>
          <p:nvPr>
            <p:ph type="ftr" sz="quarter" idx="11"/>
          </p:nvPr>
        </p:nvSpPr>
        <p:spPr>
          <a:blipFill rotWithShape="1">
            <a:blip r:embed="rId4">
              <a:alphaModFix/>
            </a:blip>
            <a:stretch>
              <a:fillRect/>
            </a:stretch>
          </a:blipFill>
        </p:spPr>
        <p:txBody>
          <a:bodyPr/>
          <a:lstStyle/>
          <a:p>
            <a:pPr lvl="0"/>
            <a:r>
              <a:rPr lang="en-US" dirty="0" smtClean="0">
                <a:sym typeface="Calibri"/>
              </a:rPr>
              <a:t> </a:t>
            </a:r>
            <a:endParaRPr lang="en-US" dirty="0">
              <a:sym typeface="Calibri"/>
            </a:endParaRPr>
          </a:p>
        </p:txBody>
      </p:sp>
      <p:sp>
        <p:nvSpPr>
          <p:cNvPr id="739" name="Shape 739"/>
          <p:cNvSpPr txBox="1">
            <a:spLocks noGrp="1"/>
          </p:cNvSpPr>
          <p:nvPr>
            <p:ph type="sldNum" sz="quarter" idx="12"/>
          </p:nvPr>
        </p:nvSpPr>
        <p:spPr/>
        <p:txBody>
          <a:bodyPr/>
          <a:lstStyle/>
          <a:p>
            <a:pPr lvl="0"/>
            <a:fld id="{00000000-1234-1234-1234-123412341234}" type="slidenum">
              <a:rPr lang="en-US" smtClean="0"/>
              <a:pPr lvl="0"/>
              <a:t>66</a:t>
            </a:fld>
            <a:endParaRPr lang="en-US" dirty="0"/>
          </a:p>
        </p:txBody>
      </p:sp>
      <p:pic>
        <p:nvPicPr>
          <p:cNvPr id="6" name="Shape 723"/>
          <p:cNvPicPr preferRelativeResize="0"/>
          <p:nvPr/>
        </p:nvPicPr>
        <p:blipFill rotWithShape="1">
          <a:blip r:embed="rId5">
            <a:alphaModFix/>
          </a:blip>
          <a:srcRect/>
          <a:stretch/>
        </p:blipFill>
        <p:spPr>
          <a:xfrm>
            <a:off x="6085446" y="5066871"/>
            <a:ext cx="947699" cy="1033500"/>
          </a:xfrm>
          <a:prstGeom prst="rect">
            <a:avLst/>
          </a:prstGeom>
          <a:noFill/>
          <a:ln>
            <a:noFill/>
          </a:ln>
        </p:spPr>
      </p:pic>
      <p:sp>
        <p:nvSpPr>
          <p:cNvPr id="7" name="TextBox 6"/>
          <p:cNvSpPr txBox="1"/>
          <p:nvPr/>
        </p:nvSpPr>
        <p:spPr>
          <a:xfrm>
            <a:off x="6085446" y="5066871"/>
            <a:ext cx="1476118" cy="369332"/>
          </a:xfrm>
          <a:prstGeom prst="rect">
            <a:avLst/>
          </a:prstGeom>
          <a:noFill/>
        </p:spPr>
        <p:txBody>
          <a:bodyPr wrap="square" rtlCol="0">
            <a:spAutoFit/>
          </a:bodyPr>
          <a:lstStyle/>
          <a:p>
            <a:r>
              <a:rPr lang="en-US" sz="1800" dirty="0" smtClean="0">
                <a:latin typeface="+mj-lt"/>
              </a:rPr>
              <a:t>Page 35</a:t>
            </a:r>
            <a:endParaRPr lang="en-US" sz="1800" dirty="0">
              <a:latin typeface="+mj-lt"/>
            </a:endParaRPr>
          </a:p>
        </p:txBody>
      </p:sp>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1273" name="Shape 1273"/>
          <p:cNvSpPr txBox="1">
            <a:spLocks noGrp="1"/>
          </p:cNvSpPr>
          <p:nvPr>
            <p:ph type="title"/>
          </p:nvPr>
        </p:nvSpPr>
        <p:spPr>
          <a:xfrm>
            <a:off x="628650" y="937419"/>
            <a:ext cx="7886700" cy="1325562"/>
          </a:xfrm>
          <a:prstGeom prst="rect">
            <a:avLst/>
          </a:prstGeom>
          <a:noFill/>
          <a:ln>
            <a:noFill/>
          </a:ln>
        </p:spPr>
        <p:txBody>
          <a:bodyPr lIns="0" tIns="0" rIns="0" bIns="0" anchor="t" anchorCtr="0">
            <a:noAutofit/>
          </a:bodyPr>
          <a:lstStyle/>
          <a:p>
            <a:pPr marL="0" marR="0" lvl="0" indent="0" algn="ctr" rtl="0">
              <a:lnSpc>
                <a:spcPct val="90000"/>
              </a:lnSpc>
              <a:spcBef>
                <a:spcPts val="0"/>
              </a:spcBef>
              <a:buClr>
                <a:schemeClr val="lt1"/>
              </a:buClr>
              <a:buSzPct val="25000"/>
              <a:buFont typeface="Calibri"/>
              <a:buNone/>
            </a:pPr>
            <a:r>
              <a:rPr lang="en-US" sz="4800" b="0" i="0" u="none" strike="noStrike" cap="none" baseline="0" dirty="0">
                <a:solidFill>
                  <a:schemeClr val="lt1"/>
                </a:solidFill>
                <a:latin typeface="Calibri"/>
                <a:ea typeface="Calibri"/>
                <a:cs typeface="Calibri"/>
                <a:sym typeface="Calibri"/>
              </a:rPr>
              <a:t>Thank you!</a:t>
            </a:r>
          </a:p>
        </p:txBody>
      </p:sp>
    </p:spTree>
    <p:extLst>
      <p:ext uri="{BB962C8B-B14F-4D97-AF65-F5344CB8AC3E}">
        <p14:creationId xmlns:p14="http://schemas.microsoft.com/office/powerpoint/2010/main" val="1168129303"/>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3" name="Shape 153"/>
          <p:cNvSpPr txBox="1">
            <a:spLocks noGrp="1"/>
          </p:cNvSpPr>
          <p:nvPr>
            <p:ph type="title"/>
          </p:nvPr>
        </p:nvSpPr>
        <p:spPr/>
        <p:txBody>
          <a:bodyPr/>
          <a:lstStyle/>
          <a:p>
            <a:pPr lvl="0"/>
            <a:r>
              <a:rPr lang="en-US" dirty="0" smtClean="0">
                <a:sym typeface="Calibri"/>
              </a:rPr>
              <a:t>Pre-Assessment of Today’s Activities</a:t>
            </a:r>
            <a:endParaRPr lang="en-US" dirty="0">
              <a:sym typeface="Calibri"/>
            </a:endParaRPr>
          </a:p>
        </p:txBody>
      </p:sp>
      <p:sp>
        <p:nvSpPr>
          <p:cNvPr id="151" name="Shape 151"/>
          <p:cNvSpPr txBox="1">
            <a:spLocks noGrp="1"/>
          </p:cNvSpPr>
          <p:nvPr>
            <p:ph type="body" sz="quarter" idx="10"/>
          </p:nvPr>
        </p:nvSpPr>
        <p:spPr>
          <a:xfrm>
            <a:off x="381000" y="1026701"/>
            <a:ext cx="8382000" cy="4598181"/>
          </a:xfrm>
        </p:spPr>
        <p:txBody>
          <a:bodyPr/>
          <a:lstStyle/>
          <a:p>
            <a:pPr marL="457200" lvl="0" indent="-457200">
              <a:spcAft>
                <a:spcPts val="600"/>
              </a:spcAft>
              <a:buFont typeface="+mj-lt"/>
              <a:buAutoNum type="arabicPeriod"/>
            </a:pPr>
            <a:r>
              <a:rPr lang="en-US" sz="2400" dirty="0" smtClean="0"/>
              <a:t>I know the difference between CCS Mathematical Standards and the Standards for Mathematical Practice.</a:t>
            </a:r>
          </a:p>
          <a:p>
            <a:pPr marL="457200" lvl="0" indent="-457200">
              <a:spcAft>
                <a:spcPts val="600"/>
              </a:spcAft>
              <a:buFont typeface="+mj-lt"/>
              <a:buAutoNum type="arabicPeriod"/>
            </a:pPr>
            <a:r>
              <a:rPr lang="en-US" sz="2400" dirty="0" smtClean="0"/>
              <a:t> I understand the shifts of Focus, Coherence, and Rigor.</a:t>
            </a:r>
          </a:p>
          <a:p>
            <a:pPr marL="457200" lvl="0" indent="-457200">
              <a:spcAft>
                <a:spcPts val="600"/>
              </a:spcAft>
              <a:buFont typeface="+mj-lt"/>
              <a:buAutoNum type="arabicPeriod"/>
            </a:pPr>
            <a:r>
              <a:rPr lang="en-US" sz="2400" dirty="0" smtClean="0"/>
              <a:t>I am fully aware of the practices and the associated language functions that English learner students need in order to engage with mathematics content. </a:t>
            </a:r>
          </a:p>
          <a:p>
            <a:pPr marL="457200" lvl="0" indent="-457200">
              <a:spcAft>
                <a:spcPts val="600"/>
              </a:spcAft>
              <a:buFont typeface="+mj-lt"/>
              <a:buAutoNum type="arabicPeriod"/>
            </a:pPr>
            <a:r>
              <a:rPr lang="en-US" sz="2400" dirty="0" smtClean="0"/>
              <a:t>I have a practical understanding of the full descriptions of the Standards for Mathematical Practice and am able to apply them to math tasks for my English learner students.</a:t>
            </a:r>
          </a:p>
          <a:p>
            <a:pPr marL="457200" lvl="0" indent="-457200">
              <a:spcAft>
                <a:spcPts val="600"/>
              </a:spcAft>
              <a:buFont typeface="+mj-lt"/>
              <a:buAutoNum type="arabicPeriod"/>
            </a:pPr>
            <a:r>
              <a:rPr lang="en-US" sz="2400" dirty="0" smtClean="0"/>
              <a:t>I am able to identify the changing roles of the TESOL professional and can make educated recommendations that benefit English learner students.</a:t>
            </a:r>
            <a:endParaRPr lang="en-US" sz="2400" dirty="0"/>
          </a:p>
        </p:txBody>
      </p:sp>
      <p:sp>
        <p:nvSpPr>
          <p:cNvPr id="156" name="Shape 156"/>
          <p:cNvSpPr txBox="1">
            <a:spLocks noGrp="1"/>
          </p:cNvSpPr>
          <p:nvPr>
            <p:ph type="ftr" sz="quarter" idx="11"/>
          </p:nvPr>
        </p:nvSpPr>
        <p:spPr>
          <a:blipFill rotWithShape="1">
            <a:blip r:embed="rId3">
              <a:alphaModFix/>
            </a:blip>
            <a:stretch>
              <a:fillRect/>
            </a:stretch>
          </a:blipFill>
        </p:spPr>
        <p:txBody>
          <a:bodyPr/>
          <a:lstStyle/>
          <a:p>
            <a:pPr lvl="0"/>
            <a:r>
              <a:rPr lang="en-US" dirty="0" smtClean="0">
                <a:sym typeface="Calibri"/>
              </a:rPr>
              <a:t> </a:t>
            </a:r>
            <a:endParaRPr lang="en-US" dirty="0">
              <a:sym typeface="Calibri"/>
            </a:endParaRPr>
          </a:p>
        </p:txBody>
      </p:sp>
      <p:sp>
        <p:nvSpPr>
          <p:cNvPr id="152" name="Shape 152"/>
          <p:cNvSpPr txBox="1">
            <a:spLocks noGrp="1"/>
          </p:cNvSpPr>
          <p:nvPr>
            <p:ph type="sldNum" sz="quarter" idx="12"/>
          </p:nvPr>
        </p:nvSpPr>
        <p:spPr/>
        <p:txBody>
          <a:bodyPr/>
          <a:lstStyle/>
          <a:p>
            <a:pPr lvl="0"/>
            <a:fld id="{00000000-1234-1234-1234-123412341234}" type="slidenum">
              <a:rPr lang="en-US" smtClean="0"/>
              <a:pPr lvl="0"/>
              <a:t>7</a:t>
            </a:fld>
            <a:endParaRPr lang="en-US" dirty="0"/>
          </a:p>
        </p:txBody>
      </p:sp>
      <p:pic>
        <p:nvPicPr>
          <p:cNvPr id="154" name="Shape 154"/>
          <p:cNvPicPr preferRelativeResize="0"/>
          <p:nvPr/>
        </p:nvPicPr>
        <p:blipFill rotWithShape="1">
          <a:blip r:embed="rId4">
            <a:alphaModFix/>
          </a:blip>
          <a:srcRect/>
          <a:stretch/>
        </p:blipFill>
        <p:spPr>
          <a:xfrm>
            <a:off x="6932801" y="5387895"/>
            <a:ext cx="947699" cy="1033500"/>
          </a:xfrm>
          <a:prstGeom prst="rect">
            <a:avLst/>
          </a:prstGeom>
          <a:noFill/>
          <a:ln>
            <a:noFill/>
          </a:ln>
        </p:spPr>
      </p:pic>
      <p:sp>
        <p:nvSpPr>
          <p:cNvPr id="155" name="Shape 155"/>
          <p:cNvSpPr/>
          <p:nvPr/>
        </p:nvSpPr>
        <p:spPr>
          <a:xfrm>
            <a:off x="6970901" y="5409051"/>
            <a:ext cx="801300" cy="3692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b="0" i="0" u="none" strike="noStrike" cap="none" baseline="0" dirty="0">
                <a:solidFill>
                  <a:schemeClr val="dk1"/>
                </a:solidFill>
                <a:latin typeface="Calibri"/>
                <a:ea typeface="Calibri"/>
                <a:cs typeface="Calibri"/>
                <a:sym typeface="Calibri"/>
              </a:rPr>
              <a:t>Page </a:t>
            </a:r>
            <a:r>
              <a:rPr lang="en-US" sz="1800" b="0" i="0" u="none" strike="noStrike" cap="none" baseline="0" dirty="0" smtClean="0">
                <a:solidFill>
                  <a:schemeClr val="dk1"/>
                </a:solidFill>
                <a:latin typeface="Calibri"/>
                <a:ea typeface="Calibri"/>
                <a:cs typeface="Calibri"/>
                <a:sym typeface="Calibri"/>
              </a:rPr>
              <a:t>6</a:t>
            </a:r>
            <a:endParaRPr lang="en-US" sz="1800" dirty="0">
              <a:solidFill>
                <a:schemeClr val="dk1"/>
              </a:solidFill>
              <a:latin typeface="Calibri"/>
              <a:ea typeface="Calibri"/>
              <a:cs typeface="Calibri"/>
              <a:sym typeface="Calibri"/>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381000" y="230188"/>
            <a:ext cx="8381999" cy="1377088"/>
          </a:xfrm>
          <a:prstGeom prst="rect">
            <a:avLst/>
          </a:prstGeom>
          <a:noFill/>
          <a:ln>
            <a:noFill/>
          </a:ln>
        </p:spPr>
        <p:txBody>
          <a:bodyPr lIns="0" tIns="0" rIns="0" bIns="0" anchor="t" anchorCtr="0">
            <a:noAutofit/>
          </a:bodyPr>
          <a:lstStyle/>
          <a:p>
            <a:pPr marL="0" marR="0" lvl="0" indent="0" algn="l" rtl="0">
              <a:lnSpc>
                <a:spcPct val="90000"/>
              </a:lnSpc>
              <a:spcBef>
                <a:spcPts val="0"/>
              </a:spcBef>
              <a:spcAft>
                <a:spcPts val="0"/>
              </a:spcAft>
              <a:buClr>
                <a:srgbClr val="2E59B0"/>
              </a:buClr>
              <a:buSzPct val="25000"/>
              <a:buFont typeface="Calibri"/>
              <a:buNone/>
            </a:pPr>
            <a:r>
              <a:rPr lang="en-US" sz="4800" b="0" i="0" u="none" strike="noStrike" cap="none" baseline="0" dirty="0">
                <a:solidFill>
                  <a:schemeClr val="tx1"/>
                </a:solidFill>
                <a:effectLst>
                  <a:outerShdw blurRad="38100" dist="38100" dir="2700000" algn="tl">
                    <a:srgbClr val="000000">
                      <a:alpha val="43137"/>
                    </a:srgbClr>
                  </a:outerShdw>
                </a:effectLst>
                <a:latin typeface="Calibri"/>
                <a:ea typeface="Calibri"/>
                <a:cs typeface="Calibri"/>
                <a:sym typeface="Calibri"/>
              </a:rPr>
              <a:t>You are Here! </a:t>
            </a:r>
            <a:br>
              <a:rPr lang="en-US" sz="4800" b="0" i="0" u="none" strike="noStrike" cap="none" baseline="0" dirty="0">
                <a:solidFill>
                  <a:schemeClr val="tx1"/>
                </a:solidFill>
                <a:effectLst>
                  <a:outerShdw blurRad="38100" dist="38100" dir="2700000" algn="tl">
                    <a:srgbClr val="000000">
                      <a:alpha val="43137"/>
                    </a:srgbClr>
                  </a:outerShdw>
                </a:effectLst>
                <a:latin typeface="Calibri"/>
                <a:ea typeface="Calibri"/>
                <a:cs typeface="Calibri"/>
                <a:sym typeface="Calibri"/>
              </a:rPr>
            </a:br>
            <a:r>
              <a:rPr lang="en-US" sz="4800" dirty="0">
                <a:solidFill>
                  <a:schemeClr val="tx1"/>
                </a:solidFill>
                <a:effectLst>
                  <a:outerShdw blurRad="38100" dist="38100" dir="2700000" algn="tl">
                    <a:srgbClr val="000000">
                      <a:alpha val="43137"/>
                    </a:srgbClr>
                  </a:outerShdw>
                </a:effectLst>
                <a:latin typeface="Calibri"/>
                <a:ea typeface="Calibri"/>
                <a:cs typeface="Calibri"/>
                <a:sym typeface="Calibri"/>
              </a:rPr>
              <a:t>The Language of </a:t>
            </a:r>
            <a:r>
              <a:rPr lang="en-US" sz="4800" dirty="0" smtClean="0">
                <a:solidFill>
                  <a:schemeClr val="tx1"/>
                </a:solidFill>
                <a:effectLst>
                  <a:outerShdw blurRad="38100" dist="38100" dir="2700000" algn="tl">
                    <a:srgbClr val="000000">
                      <a:alpha val="43137"/>
                    </a:srgbClr>
                  </a:outerShdw>
                </a:effectLst>
                <a:latin typeface="Calibri"/>
                <a:ea typeface="Calibri"/>
                <a:cs typeface="Calibri"/>
                <a:sym typeface="Calibri"/>
              </a:rPr>
              <a:t>Mathematics</a:t>
            </a:r>
            <a:endParaRPr lang="en-US" sz="4800" i="0" u="none" strike="noStrike" cap="none" baseline="0" dirty="0">
              <a:solidFill>
                <a:schemeClr val="tx1"/>
              </a:solidFill>
              <a:effectLst>
                <a:outerShdw blurRad="38100" dist="38100" dir="2700000" algn="tl">
                  <a:srgbClr val="000000">
                    <a:alpha val="43137"/>
                  </a:srgbClr>
                </a:outerShdw>
              </a:effectLst>
              <a:latin typeface="Calibri"/>
              <a:ea typeface="Calibri"/>
              <a:cs typeface="Calibri"/>
              <a:sym typeface="Calibri"/>
            </a:endParaRPr>
          </a:p>
        </p:txBody>
      </p:sp>
      <p:grpSp>
        <p:nvGrpSpPr>
          <p:cNvPr id="163" name="Shape 163"/>
          <p:cNvGrpSpPr/>
          <p:nvPr/>
        </p:nvGrpSpPr>
        <p:grpSpPr>
          <a:xfrm>
            <a:off x="305343" y="1607275"/>
            <a:ext cx="8453881" cy="4351199"/>
            <a:chOff x="3718" y="0"/>
            <a:chExt cx="8453881" cy="4351199"/>
          </a:xfrm>
        </p:grpSpPr>
        <p:sp>
          <p:nvSpPr>
            <p:cNvPr id="164" name="Shape 164"/>
            <p:cNvSpPr/>
            <p:nvPr/>
          </p:nvSpPr>
          <p:spPr>
            <a:xfrm>
              <a:off x="634602" y="0"/>
              <a:ext cx="7192199" cy="4351199"/>
            </a:xfrm>
            <a:prstGeom prst="rightArrow">
              <a:avLst>
                <a:gd name="adj1" fmla="val 50000"/>
                <a:gd name="adj2" fmla="val 50000"/>
              </a:avLst>
            </a:prstGeom>
            <a:solidFill>
              <a:srgbClr val="D2D3DB"/>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p:txBody>
        </p:sp>
        <p:sp>
          <p:nvSpPr>
            <p:cNvPr id="165" name="Shape 165"/>
            <p:cNvSpPr/>
            <p:nvPr/>
          </p:nvSpPr>
          <p:spPr>
            <a:xfrm>
              <a:off x="3718" y="1305400"/>
              <a:ext cx="1625699" cy="1740600"/>
            </a:xfrm>
            <a:prstGeom prst="roundRect">
              <a:avLst>
                <a:gd name="adj" fmla="val 16667"/>
              </a:avLst>
            </a:prstGeom>
            <a:solidFill>
              <a:schemeClr val="dk2"/>
            </a:solidFill>
            <a:ln w="25400" cap="flat">
              <a:solidFill>
                <a:schemeClr val="lt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p:txBody>
        </p:sp>
        <p:sp>
          <p:nvSpPr>
            <p:cNvPr id="166" name="Shape 166"/>
            <p:cNvSpPr txBox="1"/>
            <p:nvPr/>
          </p:nvSpPr>
          <p:spPr>
            <a:xfrm>
              <a:off x="83079" y="1384762"/>
              <a:ext cx="1466999" cy="1581900"/>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595"/>
                </a:spcAft>
                <a:buClr>
                  <a:schemeClr val="lt1"/>
                </a:buClr>
                <a:buSzPct val="25000"/>
                <a:buFont typeface="Calibri"/>
                <a:buNone/>
              </a:pPr>
              <a:r>
                <a:rPr lang="en-US" sz="1700" dirty="0" smtClean="0">
                  <a:solidFill>
                    <a:schemeClr val="lt1"/>
                  </a:solidFill>
                  <a:latin typeface="Calibri"/>
                  <a:ea typeface="Calibri"/>
                  <a:cs typeface="Calibri"/>
                  <a:sym typeface="Calibri"/>
                </a:rPr>
                <a:t>Warm-Up Activities</a:t>
              </a:r>
              <a:endParaRPr lang="en-US" sz="1700" dirty="0">
                <a:solidFill>
                  <a:schemeClr val="lt1"/>
                </a:solidFill>
                <a:latin typeface="Calibri"/>
                <a:ea typeface="Calibri"/>
                <a:cs typeface="Calibri"/>
                <a:sym typeface="Calibri"/>
              </a:endParaRPr>
            </a:p>
          </p:txBody>
        </p:sp>
        <p:sp>
          <p:nvSpPr>
            <p:cNvPr id="167" name="Shape 167"/>
            <p:cNvSpPr/>
            <p:nvPr/>
          </p:nvSpPr>
          <p:spPr>
            <a:xfrm>
              <a:off x="1710763" y="1305400"/>
              <a:ext cx="1625699" cy="1740600"/>
            </a:xfrm>
            <a:prstGeom prst="roundRect">
              <a:avLst>
                <a:gd name="adj" fmla="val 16667"/>
              </a:avLst>
            </a:prstGeom>
            <a:solidFill>
              <a:schemeClr val="dk2"/>
            </a:solidFill>
            <a:ln w="25400" cap="flat">
              <a:solidFill>
                <a:schemeClr val="lt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p:txBody>
        </p:sp>
        <p:sp>
          <p:nvSpPr>
            <p:cNvPr id="168" name="Shape 168"/>
            <p:cNvSpPr txBox="1"/>
            <p:nvPr/>
          </p:nvSpPr>
          <p:spPr>
            <a:xfrm>
              <a:off x="1790125" y="1384762"/>
              <a:ext cx="1466999" cy="1581900"/>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595"/>
                </a:spcAft>
                <a:buClr>
                  <a:schemeClr val="lt1"/>
                </a:buClr>
                <a:buSzPct val="25000"/>
                <a:buFont typeface="Calibri"/>
                <a:buNone/>
              </a:pPr>
              <a:r>
                <a:rPr lang="en-US" sz="1700" b="1" i="0" u="none" strike="noStrike" cap="none" baseline="0" dirty="0">
                  <a:solidFill>
                    <a:schemeClr val="lt1"/>
                  </a:solidFill>
                  <a:latin typeface="Calibri"/>
                  <a:ea typeface="Calibri"/>
                  <a:cs typeface="Calibri"/>
                  <a:sym typeface="Calibri"/>
                </a:rPr>
                <a:t>Part 1: </a:t>
              </a:r>
            </a:p>
            <a:p>
              <a:pPr marL="0" marR="0" lvl="0" indent="0" algn="ctr" rtl="0">
                <a:lnSpc>
                  <a:spcPct val="90000"/>
                </a:lnSpc>
                <a:spcBef>
                  <a:spcPts val="0"/>
                </a:spcBef>
                <a:spcAft>
                  <a:spcPts val="595"/>
                </a:spcAft>
                <a:buClr>
                  <a:schemeClr val="lt1"/>
                </a:buClr>
                <a:buSzPct val="25000"/>
                <a:buFont typeface="Calibri"/>
                <a:buNone/>
              </a:pPr>
              <a:r>
                <a:rPr lang="en-US" sz="1700" dirty="0">
                  <a:solidFill>
                    <a:schemeClr val="lt1"/>
                  </a:solidFill>
                  <a:latin typeface="Calibri"/>
                  <a:ea typeface="Calibri"/>
                  <a:cs typeface="Calibri"/>
                  <a:sym typeface="Calibri"/>
                </a:rPr>
                <a:t>The Language of </a:t>
              </a:r>
              <a:r>
                <a:rPr lang="en-US" sz="1700" dirty="0" smtClean="0">
                  <a:solidFill>
                    <a:schemeClr val="lt1"/>
                  </a:solidFill>
                  <a:latin typeface="Calibri"/>
                  <a:ea typeface="Calibri"/>
                  <a:cs typeface="Calibri"/>
                  <a:sym typeface="Calibri"/>
                </a:rPr>
                <a:t>Mathematics</a:t>
              </a:r>
              <a:endParaRPr lang="en-US" sz="1700" dirty="0">
                <a:solidFill>
                  <a:schemeClr val="lt1"/>
                </a:solidFill>
                <a:latin typeface="Calibri"/>
                <a:ea typeface="Calibri"/>
                <a:cs typeface="Calibri"/>
                <a:sym typeface="Calibri"/>
              </a:endParaRPr>
            </a:p>
          </p:txBody>
        </p:sp>
        <p:sp>
          <p:nvSpPr>
            <p:cNvPr id="169" name="Shape 169"/>
            <p:cNvSpPr/>
            <p:nvPr/>
          </p:nvSpPr>
          <p:spPr>
            <a:xfrm>
              <a:off x="3417807" y="1305400"/>
              <a:ext cx="1625699" cy="1740600"/>
            </a:xfrm>
            <a:prstGeom prst="roundRect">
              <a:avLst>
                <a:gd name="adj" fmla="val 16667"/>
              </a:avLst>
            </a:prstGeom>
            <a:solidFill>
              <a:schemeClr val="dk2"/>
            </a:solidFill>
            <a:ln w="25400" cap="flat">
              <a:solidFill>
                <a:schemeClr val="lt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p:txBody>
        </p:sp>
        <p:sp>
          <p:nvSpPr>
            <p:cNvPr id="170" name="Shape 170"/>
            <p:cNvSpPr txBox="1"/>
            <p:nvPr/>
          </p:nvSpPr>
          <p:spPr>
            <a:xfrm>
              <a:off x="3497175" y="1568923"/>
              <a:ext cx="1466999" cy="1397700"/>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595"/>
                </a:spcAft>
                <a:buClr>
                  <a:schemeClr val="lt1"/>
                </a:buClr>
                <a:buSzPct val="25000"/>
                <a:buFont typeface="Calibri"/>
                <a:buNone/>
              </a:pPr>
              <a:r>
                <a:rPr lang="en-US" sz="1700" b="1" i="0" u="none" strike="noStrike" cap="none" baseline="0" dirty="0">
                  <a:solidFill>
                    <a:schemeClr val="lt1"/>
                  </a:solidFill>
                  <a:latin typeface="Calibri"/>
                  <a:ea typeface="Calibri"/>
                  <a:cs typeface="Calibri"/>
                  <a:sym typeface="Calibri"/>
                </a:rPr>
                <a:t>Part 2: </a:t>
              </a:r>
            </a:p>
            <a:p>
              <a:pPr lvl="0" algn="ctr">
                <a:lnSpc>
                  <a:spcPct val="90000"/>
                </a:lnSpc>
                <a:spcAft>
                  <a:spcPts val="595"/>
                </a:spcAft>
                <a:buClr>
                  <a:schemeClr val="lt1"/>
                </a:buClr>
                <a:buSzPct val="25000"/>
              </a:pPr>
              <a:r>
                <a:rPr lang="en-US" sz="1600" dirty="0">
                  <a:solidFill>
                    <a:schemeClr val="lt1"/>
                  </a:solidFill>
                  <a:latin typeface="Calibri"/>
                  <a:ea typeface="Calibri"/>
                  <a:cs typeface="Calibri"/>
                  <a:sym typeface="Calibri"/>
                </a:rPr>
                <a:t>Digging </a:t>
              </a:r>
              <a:r>
                <a:rPr lang="en-US" sz="1600" dirty="0" smtClean="0">
                  <a:solidFill>
                    <a:schemeClr val="lt1"/>
                  </a:solidFill>
                  <a:latin typeface="Calibri"/>
                  <a:ea typeface="Calibri"/>
                  <a:cs typeface="Calibri"/>
                  <a:sym typeface="Calibri"/>
                </a:rPr>
                <a:t>Deeper –  </a:t>
              </a:r>
              <a:r>
                <a:rPr lang="en-US" sz="1600" dirty="0">
                  <a:solidFill>
                    <a:schemeClr val="lt1"/>
                  </a:solidFill>
                  <a:latin typeface="Calibri"/>
                  <a:ea typeface="Calibri"/>
                  <a:cs typeface="Calibri"/>
                  <a:sym typeface="Calibri"/>
                </a:rPr>
                <a:t>Language </a:t>
              </a:r>
              <a:r>
                <a:rPr lang="en-US" sz="1600" dirty="0" smtClean="0">
                  <a:solidFill>
                    <a:schemeClr val="lt1"/>
                  </a:solidFill>
                  <a:latin typeface="Calibri"/>
                  <a:ea typeface="Calibri"/>
                  <a:cs typeface="Calibri"/>
                  <a:sym typeface="Calibri"/>
                </a:rPr>
                <a:t>Scaffolds</a:t>
              </a:r>
              <a:endParaRPr lang="en-US" sz="1600" b="1" i="0" u="none" strike="noStrike" cap="none" baseline="0" dirty="0">
                <a:solidFill>
                  <a:schemeClr val="lt1"/>
                </a:solidFill>
                <a:latin typeface="Calibri"/>
                <a:ea typeface="Calibri"/>
                <a:cs typeface="Calibri"/>
                <a:sym typeface="Calibri"/>
              </a:endParaRPr>
            </a:p>
          </p:txBody>
        </p:sp>
        <p:sp>
          <p:nvSpPr>
            <p:cNvPr id="171" name="Shape 171"/>
            <p:cNvSpPr/>
            <p:nvPr/>
          </p:nvSpPr>
          <p:spPr>
            <a:xfrm>
              <a:off x="5124853" y="1305400"/>
              <a:ext cx="1625699" cy="1740600"/>
            </a:xfrm>
            <a:prstGeom prst="roundRect">
              <a:avLst>
                <a:gd name="adj" fmla="val 16667"/>
              </a:avLst>
            </a:prstGeom>
            <a:solidFill>
              <a:schemeClr val="dk2"/>
            </a:solidFill>
            <a:ln w="25400" cap="flat">
              <a:solidFill>
                <a:schemeClr val="lt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p:txBody>
        </p:sp>
        <p:sp>
          <p:nvSpPr>
            <p:cNvPr id="172" name="Shape 172"/>
            <p:cNvSpPr txBox="1"/>
            <p:nvPr/>
          </p:nvSpPr>
          <p:spPr>
            <a:xfrm>
              <a:off x="5204217" y="1384762"/>
              <a:ext cx="1466999" cy="1581900"/>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595"/>
                </a:spcAft>
                <a:buClr>
                  <a:schemeClr val="lt1"/>
                </a:buClr>
                <a:buSzPct val="25000"/>
                <a:buFont typeface="Calibri"/>
                <a:buNone/>
              </a:pPr>
              <a:r>
                <a:rPr lang="en-US" sz="1700" b="1" i="0" u="none" strike="noStrike" cap="none" baseline="0" dirty="0">
                  <a:solidFill>
                    <a:schemeClr val="lt1"/>
                  </a:solidFill>
                  <a:latin typeface="Calibri"/>
                  <a:ea typeface="Calibri"/>
                  <a:cs typeface="Calibri"/>
                  <a:sym typeface="Calibri"/>
                </a:rPr>
                <a:t>Part 3: </a:t>
              </a:r>
              <a:r>
                <a:rPr lang="en-US" sz="1700" dirty="0">
                  <a:solidFill>
                    <a:schemeClr val="lt1"/>
                  </a:solidFill>
                  <a:latin typeface="Calibri"/>
                  <a:ea typeface="Calibri"/>
                  <a:cs typeface="Calibri"/>
                  <a:sym typeface="Calibri"/>
                </a:rPr>
                <a:t>Collaboration is </a:t>
              </a:r>
              <a:r>
                <a:rPr lang="en-US" sz="1700" dirty="0" smtClean="0">
                  <a:solidFill>
                    <a:schemeClr val="lt1"/>
                  </a:solidFill>
                  <a:latin typeface="Calibri"/>
                  <a:ea typeface="Calibri"/>
                  <a:cs typeface="Calibri"/>
                  <a:sym typeface="Calibri"/>
                </a:rPr>
                <a:t>Key</a:t>
              </a:r>
              <a:endParaRPr lang="en-US" sz="1700" b="0" i="0" u="none" strike="noStrike" cap="none" baseline="0" dirty="0">
                <a:solidFill>
                  <a:schemeClr val="lt1"/>
                </a:solidFill>
                <a:latin typeface="Calibri"/>
                <a:ea typeface="Calibri"/>
                <a:cs typeface="Calibri"/>
                <a:sym typeface="Calibri"/>
              </a:endParaRPr>
            </a:p>
          </p:txBody>
        </p:sp>
        <p:sp>
          <p:nvSpPr>
            <p:cNvPr id="173" name="Shape 173"/>
            <p:cNvSpPr/>
            <p:nvPr/>
          </p:nvSpPr>
          <p:spPr>
            <a:xfrm>
              <a:off x="6831899" y="1305400"/>
              <a:ext cx="1625699" cy="1740600"/>
            </a:xfrm>
            <a:prstGeom prst="roundRect">
              <a:avLst>
                <a:gd name="adj" fmla="val 16667"/>
              </a:avLst>
            </a:prstGeom>
            <a:solidFill>
              <a:schemeClr val="dk2"/>
            </a:solidFill>
            <a:ln w="25400" cap="flat">
              <a:solidFill>
                <a:schemeClr val="lt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dirty="0">
                <a:solidFill>
                  <a:srgbClr val="000000"/>
                </a:solidFill>
                <a:latin typeface="Arial"/>
                <a:ea typeface="Arial"/>
                <a:cs typeface="Arial"/>
                <a:sym typeface="Arial"/>
              </a:endParaRPr>
            </a:p>
          </p:txBody>
        </p:sp>
        <p:sp>
          <p:nvSpPr>
            <p:cNvPr id="174" name="Shape 174"/>
            <p:cNvSpPr txBox="1"/>
            <p:nvPr/>
          </p:nvSpPr>
          <p:spPr>
            <a:xfrm>
              <a:off x="6911260" y="1384762"/>
              <a:ext cx="1466999" cy="1581900"/>
            </a:xfrm>
            <a:prstGeom prst="rect">
              <a:avLst/>
            </a:prstGeom>
            <a:noFill/>
            <a:ln>
              <a:noFill/>
            </a:ln>
          </p:spPr>
          <p:txBody>
            <a:bodyPr lIns="64750" tIns="64750" rIns="64750" bIns="64750" anchor="ctr" anchorCtr="0">
              <a:noAutofit/>
            </a:bodyPr>
            <a:lstStyle/>
            <a:p>
              <a:pPr marL="0" marR="0" lvl="0" indent="0" algn="ctr" rtl="0">
                <a:lnSpc>
                  <a:spcPct val="90000"/>
                </a:lnSpc>
                <a:spcBef>
                  <a:spcPts val="595"/>
                </a:spcBef>
                <a:spcAft>
                  <a:spcPts val="595"/>
                </a:spcAft>
                <a:buClr>
                  <a:schemeClr val="lt1"/>
                </a:buClr>
                <a:buSzPct val="25000"/>
                <a:buFont typeface="Calibri"/>
                <a:buNone/>
              </a:pPr>
              <a:r>
                <a:rPr lang="en-US" sz="1700" dirty="0">
                  <a:solidFill>
                    <a:schemeClr val="lt1"/>
                  </a:solidFill>
                  <a:latin typeface="Calibri"/>
                  <a:ea typeface="Calibri"/>
                  <a:cs typeface="Calibri"/>
                  <a:sym typeface="Calibri"/>
                </a:rPr>
                <a:t>Closing Activities</a:t>
              </a:r>
            </a:p>
          </p:txBody>
        </p:sp>
      </p:grpSp>
      <p:sp>
        <p:nvSpPr>
          <p:cNvPr id="175" name="Shape 175"/>
          <p:cNvSpPr/>
          <p:nvPr/>
        </p:nvSpPr>
        <p:spPr>
          <a:xfrm>
            <a:off x="2439802" y="2162242"/>
            <a:ext cx="837000" cy="734099"/>
          </a:xfrm>
          <a:prstGeom prst="downArrow">
            <a:avLst>
              <a:gd name="adj1" fmla="val 50000"/>
              <a:gd name="adj2" fmla="val 50000"/>
            </a:avLst>
          </a:prstGeom>
          <a:solidFill>
            <a:srgbClr val="253356"/>
          </a:solidFill>
          <a:ln w="25400" cap="flat">
            <a:solidFill>
              <a:schemeClr val="dk2"/>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dirty="0">
              <a:solidFill>
                <a:schemeClr val="lt1"/>
              </a:solidFill>
              <a:latin typeface="Calibri"/>
              <a:ea typeface="Calibri"/>
              <a:cs typeface="Calibri"/>
              <a:sym typeface="Calibri"/>
            </a:endParaRPr>
          </a:p>
        </p:txBody>
      </p:sp>
      <p:sp>
        <p:nvSpPr>
          <p:cNvPr id="176" name="Shape 176"/>
          <p:cNvSpPr txBox="1">
            <a:spLocks noGrp="1"/>
          </p:cNvSpPr>
          <p:nvPr>
            <p:ph type="sldNum" idx="12"/>
          </p:nvPr>
        </p:nvSpPr>
        <p:spPr>
          <a:xfrm>
            <a:off x="6559296" y="6074282"/>
            <a:ext cx="2203800" cy="484500"/>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8</a:t>
            </a:fld>
            <a:endParaRPr lang="en-US" dirty="0"/>
          </a:p>
        </p:txBody>
      </p:sp>
      <p:sp>
        <p:nvSpPr>
          <p:cNvPr id="177" name="Shape 177"/>
          <p:cNvSpPr txBox="1">
            <a:spLocks noGrp="1"/>
          </p:cNvSpPr>
          <p:nvPr>
            <p:ph type="ftr" idx="11"/>
          </p:nvPr>
        </p:nvSpPr>
        <p:spPr>
          <a:xfrm>
            <a:off x="381000" y="6071616"/>
            <a:ext cx="2203800" cy="484500"/>
          </a:xfrm>
          <a:prstGeom prst="rect">
            <a:avLst/>
          </a:prstGeom>
          <a:blipFill rotWithShape="1">
            <a:blip r:embed="rId3">
              <a:alphaModFix/>
            </a:blip>
            <a:stretch>
              <a:fillRect/>
            </a:stretch>
          </a:blip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888888"/>
              </a:buClr>
              <a:buSzPct val="25000"/>
              <a:buFont typeface="Calibri"/>
              <a:buNone/>
            </a:pPr>
            <a:r>
              <a:rPr lang="en-US" sz="1200" b="0" i="0" u="none" strike="noStrike" cap="none" baseline="0" dirty="0">
                <a:solidFill>
                  <a:srgbClr val="888888"/>
                </a:solidFill>
                <a:latin typeface="Calibri"/>
                <a:ea typeface="Calibri"/>
                <a:cs typeface="Calibri"/>
                <a:sym typeface="Calibri"/>
              </a:rPr>
              <a:t> </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a:spLocks noGrp="1"/>
          </p:cNvSpPr>
          <p:nvPr>
            <p:ph type="title"/>
          </p:nvPr>
        </p:nvSpPr>
        <p:spPr>
          <a:xfrm>
            <a:off x="381000" y="230188"/>
            <a:ext cx="8381999" cy="724938"/>
          </a:xfrm>
          <a:prstGeom prst="rect">
            <a:avLst/>
          </a:prstGeom>
          <a:noFill/>
          <a:ln>
            <a:noFill/>
          </a:ln>
        </p:spPr>
        <p:txBody>
          <a:bodyPr lIns="0" tIns="0" rIns="0" bIns="0" anchor="t" anchorCtr="0">
            <a:noAutofit/>
          </a:bodyPr>
          <a:lstStyle/>
          <a:p>
            <a:pPr marL="0" marR="0" lvl="0" indent="0" rtl="0">
              <a:lnSpc>
                <a:spcPct val="90000"/>
              </a:lnSpc>
              <a:spcBef>
                <a:spcPts val="0"/>
              </a:spcBef>
              <a:buClr>
                <a:srgbClr val="2E59B0"/>
              </a:buClr>
              <a:buSzPct val="25000"/>
              <a:buFont typeface="Calibri"/>
              <a:buNone/>
            </a:pPr>
            <a:r>
              <a:rPr lang="en-US" sz="3600" dirty="0">
                <a:solidFill>
                  <a:schemeClr val="tx1"/>
                </a:solidFill>
                <a:effectLst>
                  <a:outerShdw blurRad="38100" dist="38100" dir="2700000" algn="tl">
                    <a:srgbClr val="000000">
                      <a:alpha val="43137"/>
                    </a:srgbClr>
                  </a:outerShdw>
                </a:effectLst>
                <a:latin typeface="Calibri"/>
                <a:ea typeface="Calibri"/>
                <a:cs typeface="Calibri"/>
                <a:sym typeface="Calibri"/>
              </a:rPr>
              <a:t>Activity </a:t>
            </a:r>
            <a:r>
              <a:rPr lang="en-US" sz="3600" dirty="0" smtClean="0">
                <a:solidFill>
                  <a:schemeClr val="tx1"/>
                </a:solidFill>
                <a:effectLst>
                  <a:outerShdw blurRad="38100" dist="38100" dir="2700000" algn="tl">
                    <a:srgbClr val="000000">
                      <a:alpha val="43137"/>
                    </a:srgbClr>
                  </a:outerShdw>
                </a:effectLst>
                <a:latin typeface="Calibri"/>
                <a:ea typeface="Calibri"/>
                <a:cs typeface="Calibri"/>
                <a:sym typeface="Calibri"/>
              </a:rPr>
              <a:t>1: Viewing a Video – </a:t>
            </a:r>
            <a:r>
              <a:rPr lang="en-US" sz="3600" i="1" dirty="0" smtClean="0">
                <a:solidFill>
                  <a:schemeClr val="tx1"/>
                </a:solidFill>
                <a:effectLst>
                  <a:outerShdw blurRad="38100" dist="38100" dir="2700000" algn="tl">
                    <a:srgbClr val="000000">
                      <a:alpha val="43137"/>
                    </a:srgbClr>
                  </a:outerShdw>
                </a:effectLst>
                <a:latin typeface="Calibri"/>
                <a:ea typeface="Calibri"/>
                <a:cs typeface="Calibri"/>
                <a:sym typeface="Calibri"/>
              </a:rPr>
              <a:t>Beyond </a:t>
            </a:r>
            <a:r>
              <a:rPr lang="en-US" sz="3600" i="1" dirty="0">
                <a:solidFill>
                  <a:schemeClr val="tx1"/>
                </a:solidFill>
                <a:effectLst>
                  <a:outerShdw blurRad="38100" dist="38100" dir="2700000" algn="tl">
                    <a:srgbClr val="000000">
                      <a:alpha val="43137"/>
                    </a:srgbClr>
                  </a:outerShdw>
                </a:effectLst>
                <a:latin typeface="Calibri"/>
                <a:ea typeface="Calibri"/>
                <a:cs typeface="Calibri"/>
                <a:sym typeface="Calibri"/>
              </a:rPr>
              <a:t>Right </a:t>
            </a:r>
            <a:r>
              <a:rPr lang="en-US" sz="3600" i="1" dirty="0" smtClean="0">
                <a:solidFill>
                  <a:schemeClr val="tx1"/>
                </a:solidFill>
                <a:effectLst>
                  <a:outerShdw blurRad="38100" dist="38100" dir="2700000" algn="tl">
                    <a:srgbClr val="000000">
                      <a:alpha val="43137"/>
                    </a:srgbClr>
                  </a:outerShdw>
                </a:effectLst>
                <a:latin typeface="Calibri"/>
                <a:ea typeface="Calibri"/>
                <a:cs typeface="Calibri"/>
                <a:sym typeface="Calibri"/>
              </a:rPr>
              <a:t>Answers</a:t>
            </a:r>
            <a:endParaRPr lang="en-US" sz="3600" i="1" dirty="0">
              <a:solidFill>
                <a:schemeClr val="tx1"/>
              </a:solidFill>
              <a:effectLst>
                <a:outerShdw blurRad="38100" dist="38100" dir="2700000" algn="tl">
                  <a:srgbClr val="000000">
                    <a:alpha val="43137"/>
                  </a:srgbClr>
                </a:outerShdw>
              </a:effectLst>
              <a:latin typeface="Calibri"/>
              <a:ea typeface="Calibri"/>
              <a:cs typeface="Calibri"/>
              <a:sym typeface="Calibri"/>
            </a:endParaRPr>
          </a:p>
        </p:txBody>
      </p:sp>
      <p:sp>
        <p:nvSpPr>
          <p:cNvPr id="184" name="Shape 184"/>
          <p:cNvSpPr txBox="1">
            <a:spLocks noGrp="1"/>
          </p:cNvSpPr>
          <p:nvPr>
            <p:ph type="ftr" idx="11"/>
          </p:nvPr>
        </p:nvSpPr>
        <p:spPr>
          <a:xfrm>
            <a:off x="381000" y="6071616"/>
            <a:ext cx="2203703" cy="484631"/>
          </a:xfrm>
          <a:prstGeom prst="rect">
            <a:avLst/>
          </a:prstGeom>
          <a:blipFill rotWithShape="1">
            <a:blip r:embed="rId3">
              <a:alphaModFix/>
            </a:blip>
            <a:stretch>
              <a:fillRect/>
            </a:stretch>
          </a:blipFill>
          <a:ln>
            <a:noFill/>
          </a:ln>
        </p:spPr>
        <p:txBody>
          <a:bodyPr lIns="91425" tIns="45700" rIns="91425" bIns="45700" anchor="ctr" anchorCtr="0">
            <a:noAutofit/>
          </a:bodyPr>
          <a:lstStyle/>
          <a:p>
            <a:pPr marL="0" marR="0" lvl="0" indent="0" algn="ctr" rtl="0">
              <a:spcBef>
                <a:spcPts val="0"/>
              </a:spcBef>
              <a:buSzPct val="25000"/>
              <a:buNone/>
            </a:pPr>
            <a:r>
              <a:rPr lang="en-US" sz="1200" b="0" i="0" u="none" strike="noStrike" cap="none" baseline="0" dirty="0">
                <a:solidFill>
                  <a:srgbClr val="888888"/>
                </a:solidFill>
                <a:latin typeface="Calibri"/>
                <a:ea typeface="Calibri"/>
                <a:cs typeface="Calibri"/>
                <a:sym typeface="Calibri"/>
              </a:rPr>
              <a:t> </a:t>
            </a:r>
          </a:p>
        </p:txBody>
      </p:sp>
      <p:sp>
        <p:nvSpPr>
          <p:cNvPr id="185" name="Shape 185"/>
          <p:cNvSpPr txBox="1">
            <a:spLocks noGrp="1"/>
          </p:cNvSpPr>
          <p:nvPr>
            <p:ph type="sldNum" idx="12"/>
          </p:nvPr>
        </p:nvSpPr>
        <p:spPr>
          <a:xfrm>
            <a:off x="6559296" y="6074282"/>
            <a:ext cx="2203703" cy="484631"/>
          </a:xfrm>
          <a:prstGeom prst="rect">
            <a:avLst/>
          </a:prstGeom>
          <a:noFill/>
          <a:ln>
            <a:noFill/>
          </a:ln>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9</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188763719"/>
              </p:ext>
            </p:extLst>
          </p:nvPr>
        </p:nvGraphicFramePr>
        <p:xfrm>
          <a:off x="381000" y="1363520"/>
          <a:ext cx="8381999" cy="3977640"/>
        </p:xfrm>
        <a:graphic>
          <a:graphicData uri="http://schemas.openxmlformats.org/drawingml/2006/table">
            <a:tbl>
              <a:tblPr firstRow="1" bandRow="1">
                <a:tableStyleId>{17292A2E-F333-43FB-9621-5CBBE7FDCDCB}</a:tableStyleId>
              </a:tblPr>
              <a:tblGrid>
                <a:gridCol w="8381999"/>
              </a:tblGrid>
              <a:tr h="370840">
                <a:tc>
                  <a:txBody>
                    <a:bodyPr/>
                    <a:lstStyle/>
                    <a:p>
                      <a:r>
                        <a:rPr lang="en-US" sz="2400" dirty="0" smtClean="0">
                          <a:latin typeface="+mn-lt"/>
                        </a:rPr>
                        <a:t>Cornell Note-Taking</a:t>
                      </a:r>
                      <a:endParaRPr lang="en-US" sz="2400" dirty="0">
                        <a:latin typeface="+mn-lt"/>
                      </a:endParaRPr>
                    </a:p>
                  </a:txBody>
                  <a:tcPr/>
                </a:tc>
              </a:tr>
              <a:tr h="370840">
                <a:tc>
                  <a:txBody>
                    <a:bodyPr/>
                    <a:lstStyle/>
                    <a:p>
                      <a:pPr marL="342900" lvl="0" indent="-342900">
                        <a:spcBef>
                          <a:spcPts val="300"/>
                        </a:spcBef>
                        <a:spcAft>
                          <a:spcPts val="0"/>
                        </a:spcAft>
                        <a:buFont typeface="+mj-lt"/>
                        <a:buAutoNum type="arabicPeriod"/>
                      </a:pPr>
                      <a:r>
                        <a:rPr lang="en-US" sz="2200" dirty="0" smtClean="0">
                          <a:latin typeface="Calibri" panose="020F0502020204030204" pitchFamily="34" charset="0"/>
                        </a:rPr>
                        <a:t>View the video, </a:t>
                      </a:r>
                      <a:r>
                        <a:rPr lang="en-US" sz="2200" i="1" dirty="0" smtClean="0">
                          <a:latin typeface="Calibri" panose="020F0502020204030204" pitchFamily="34" charset="0"/>
                        </a:rPr>
                        <a:t>Beyond Right Answers</a:t>
                      </a:r>
                      <a:r>
                        <a:rPr lang="en-US" sz="2200" dirty="0" smtClean="0">
                          <a:latin typeface="Calibri" panose="020F0502020204030204" pitchFamily="34" charset="0"/>
                        </a:rPr>
                        <a:t>. Using the note-taking organizer on page 9 of your Participant Guide, take graphic or text notes in the right-hand column.</a:t>
                      </a:r>
                    </a:p>
                    <a:p>
                      <a:pPr marL="742950" lvl="1" indent="-285750">
                        <a:buFont typeface="Arial" panose="020B0604020202020204" pitchFamily="34" charset="0"/>
                        <a:buChar char="•"/>
                      </a:pPr>
                      <a:r>
                        <a:rPr lang="en-US" sz="2200" dirty="0" smtClean="0">
                          <a:latin typeface="Calibri" panose="020F0502020204030204" pitchFamily="34" charset="0"/>
                        </a:rPr>
                        <a:t>Key words and ideas, Important information, Repeated/stressed information</a:t>
                      </a:r>
                    </a:p>
                    <a:p>
                      <a:pPr marL="342900" lvl="0" indent="-342900">
                        <a:spcBef>
                          <a:spcPts val="300"/>
                        </a:spcBef>
                        <a:spcAft>
                          <a:spcPts val="0"/>
                        </a:spcAft>
                        <a:buFont typeface="+mj-lt"/>
                        <a:buAutoNum type="arabicPeriod"/>
                      </a:pPr>
                      <a:r>
                        <a:rPr lang="en-US" sz="2200" dirty="0" smtClean="0">
                          <a:latin typeface="Calibri" panose="020F0502020204030204" pitchFamily="34" charset="0"/>
                        </a:rPr>
                        <a:t>After the video, note the most important information in the left-hand column.</a:t>
                      </a:r>
                    </a:p>
                    <a:p>
                      <a:pPr marL="742950" lvl="1" indent="-285750">
                        <a:buFont typeface="Arial" panose="020B0604020202020204" pitchFamily="34" charset="0"/>
                        <a:buChar char="•"/>
                      </a:pPr>
                      <a:r>
                        <a:rPr lang="en-US" sz="2200" dirty="0" smtClean="0">
                          <a:latin typeface="Calibri" panose="020F0502020204030204" pitchFamily="34" charset="0"/>
                        </a:rPr>
                        <a:t>Main idea(s), Key questions</a:t>
                      </a:r>
                    </a:p>
                    <a:p>
                      <a:pPr marL="342900" lvl="0" indent="-342900">
                        <a:spcBef>
                          <a:spcPts val="300"/>
                        </a:spcBef>
                        <a:spcAft>
                          <a:spcPts val="900"/>
                        </a:spcAft>
                        <a:buFont typeface="+mj-lt"/>
                        <a:buAutoNum type="arabicPeriod"/>
                      </a:pPr>
                      <a:r>
                        <a:rPr lang="en-US" sz="2200" dirty="0" smtClean="0">
                          <a:latin typeface="Calibri" panose="020F0502020204030204" pitchFamily="34" charset="0"/>
                        </a:rPr>
                        <a:t>With your team, write a summary of the video in the space at the bottom.</a:t>
                      </a:r>
                      <a:endParaRPr lang="en-US" sz="2200" dirty="0">
                        <a:latin typeface="Calibri" panose="020F0502020204030204" pitchFamily="34" charset="0"/>
                      </a:endParaRPr>
                    </a:p>
                  </a:txBody>
                  <a:tcPr>
                    <a:solidFill>
                      <a:schemeClr val="accent4">
                        <a:lumMod val="20000"/>
                        <a:lumOff val="80000"/>
                      </a:schemeClr>
                    </a:solidFill>
                  </a:tcPr>
                </a:tc>
              </a:tr>
            </a:tbl>
          </a:graphicData>
        </a:graphic>
      </p:graphicFrame>
      <p:pic>
        <p:nvPicPr>
          <p:cNvPr id="187" name="Shape 187"/>
          <p:cNvPicPr preferRelativeResize="0"/>
          <p:nvPr/>
        </p:nvPicPr>
        <p:blipFill rotWithShape="1">
          <a:blip r:embed="rId4">
            <a:alphaModFix/>
          </a:blip>
          <a:srcRect/>
          <a:stretch/>
        </p:blipFill>
        <p:spPr>
          <a:xfrm>
            <a:off x="6559296" y="5038116"/>
            <a:ext cx="947699" cy="1033500"/>
          </a:xfrm>
          <a:prstGeom prst="rect">
            <a:avLst/>
          </a:prstGeom>
          <a:noFill/>
          <a:ln>
            <a:noFill/>
          </a:ln>
        </p:spPr>
      </p:pic>
      <p:sp>
        <p:nvSpPr>
          <p:cNvPr id="9" name="Shape 155"/>
          <p:cNvSpPr/>
          <p:nvPr/>
        </p:nvSpPr>
        <p:spPr>
          <a:xfrm>
            <a:off x="6632495" y="5035450"/>
            <a:ext cx="801300" cy="3692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Calibri"/>
              <a:buNone/>
            </a:pPr>
            <a:r>
              <a:rPr lang="en-US" sz="1800" b="0" i="0" u="none" strike="noStrike" cap="none" baseline="0" dirty="0">
                <a:solidFill>
                  <a:schemeClr val="dk1"/>
                </a:solidFill>
                <a:latin typeface="Calibri"/>
                <a:ea typeface="Calibri"/>
                <a:cs typeface="Calibri"/>
                <a:sym typeface="Calibri"/>
              </a:rPr>
              <a:t>Page </a:t>
            </a:r>
            <a:r>
              <a:rPr lang="en-US" sz="1800" b="0" i="0" u="none" strike="noStrike" cap="none" baseline="0" dirty="0" smtClean="0">
                <a:solidFill>
                  <a:schemeClr val="dk1"/>
                </a:solidFill>
                <a:latin typeface="Calibri"/>
                <a:ea typeface="Calibri"/>
                <a:cs typeface="Calibri"/>
                <a:sym typeface="Calibri"/>
              </a:rPr>
              <a:t>9</a:t>
            </a:r>
            <a:endParaRPr lang="en-US" sz="18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76396306"/>
      </p:ext>
    </p:extLst>
  </p:cSld>
  <p:clrMapOvr>
    <a:masterClrMapping/>
  </p:clrMapOvr>
  <p:transition>
    <p:fade/>
  </p:transition>
</p:sld>
</file>

<file path=ppt/theme/theme1.xml><?xml version="1.0" encoding="utf-8"?>
<a:theme xmlns:a="http://schemas.openxmlformats.org/drawingml/2006/main" name="LtBkgBlueBorder">
  <a:themeElements>
    <a:clrScheme name="Blue Warm 4-6">
      <a:dk1>
        <a:srgbClr val="000000"/>
      </a:dk1>
      <a:lt1>
        <a:srgbClr val="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tBkgBlueBorder">
  <a:themeElements>
    <a:clrScheme name="Blue Warm 4-6">
      <a:dk1>
        <a:sysClr val="windowText" lastClr="000000"/>
      </a:dk1>
      <a:lt1>
        <a:sysClr val="window" lastClr="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2_LtBkgBlueBorder">
  <a:themeElements>
    <a:clrScheme name="Blue Warm 4-6">
      <a:dk1>
        <a:srgbClr val="000000"/>
      </a:dk1>
      <a:lt1>
        <a:srgbClr val="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LtBkgBlueBorder">
  <a:themeElements>
    <a:clrScheme name="Blue Warm 4-6">
      <a:dk1>
        <a:srgbClr val="000000"/>
      </a:dk1>
      <a:lt1>
        <a:srgbClr val="FFFFFF"/>
      </a:lt1>
      <a:dk2>
        <a:srgbClr val="242852"/>
      </a:dk2>
      <a:lt2>
        <a:srgbClr val="ACCBF9"/>
      </a:lt2>
      <a:accent1>
        <a:srgbClr val="4A66AC"/>
      </a:accent1>
      <a:accent2>
        <a:srgbClr val="629DD1"/>
      </a:accent2>
      <a:accent3>
        <a:srgbClr val="297FD5"/>
      </a:accent3>
      <a:accent4>
        <a:srgbClr val="569268"/>
      </a:accent4>
      <a:accent5>
        <a:srgbClr val="5AA2AE"/>
      </a:accent5>
      <a:accent6>
        <a:srgbClr val="8C62B2"/>
      </a:accent6>
      <a:hlink>
        <a:srgbClr val="0000FF"/>
      </a:hlink>
      <a:folHlink>
        <a:srgbClr val="00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3056</TotalTime>
  <Words>8357</Words>
  <Application>Microsoft Office PowerPoint</Application>
  <PresentationFormat>On-screen Show (4:3)</PresentationFormat>
  <Paragraphs>1030</Paragraphs>
  <Slides>67</Slides>
  <Notes>67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67</vt:i4>
      </vt:variant>
    </vt:vector>
  </HeadingPairs>
  <TitlesOfParts>
    <vt:vector size="77" baseType="lpstr">
      <vt:lpstr>Arial</vt:lpstr>
      <vt:lpstr>Calibri</vt:lpstr>
      <vt:lpstr>Courier New</vt:lpstr>
      <vt:lpstr>Noto Symbol</vt:lpstr>
      <vt:lpstr>Times New Roman</vt:lpstr>
      <vt:lpstr>Wingdings</vt:lpstr>
      <vt:lpstr>LtBkgBlueBorder</vt:lpstr>
      <vt:lpstr>1_LtBkgBlueBorder</vt:lpstr>
      <vt:lpstr>2_LtBkgBlueBorder</vt:lpstr>
      <vt:lpstr>3_LtBkgBlueBorder</vt:lpstr>
      <vt:lpstr>Meeting the Challenge:  CT Core Standards Success for English Learners and Students with Disabilities</vt:lpstr>
      <vt:lpstr>Think-Pair-Share: Your Learning  and Applications  from Modules 1 and 2</vt:lpstr>
      <vt:lpstr>PowerPoint Presentation</vt:lpstr>
      <vt:lpstr>Today’s Agenda</vt:lpstr>
      <vt:lpstr>Today’s Agenda con’t.</vt:lpstr>
      <vt:lpstr>Goal of Today’s  Professional Development:</vt:lpstr>
      <vt:lpstr>Pre-Assessment of Today’s Activities</vt:lpstr>
      <vt:lpstr>You are Here!  The Language of Mathematics</vt:lpstr>
      <vt:lpstr>Activity 1: Viewing a Video – Beyond Right Answers</vt:lpstr>
      <vt:lpstr> Beyond Right Answers</vt:lpstr>
      <vt:lpstr>Two Kinds of Math Standards Working Together</vt:lpstr>
      <vt:lpstr>Kindergarten - 8th Grade Math Standards</vt:lpstr>
      <vt:lpstr>High School Math Standards</vt:lpstr>
      <vt:lpstr>8 Standards for Mathematical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2: The Core Shifts in Mathematics</vt:lpstr>
      <vt:lpstr>Illustrated Practices Charts from the CSDE</vt:lpstr>
      <vt:lpstr>Activity 3: Illustrated Practices Charts from the CSDE</vt:lpstr>
      <vt:lpstr>Let’s Take A Break…</vt:lpstr>
      <vt:lpstr>Activity 4: Closed Sort – Analytical Tasks and  Receptive and Productive Language Functions</vt:lpstr>
      <vt:lpstr>Discussion Starters</vt:lpstr>
      <vt:lpstr>SMP 1: Make sense of problems and persevere in solving them.</vt:lpstr>
      <vt:lpstr>SMP 6: Attend to precision.</vt:lpstr>
      <vt:lpstr>Discussion Starters </vt:lpstr>
      <vt:lpstr>You are Here! Digging Deeper –  Language Scaffolds   </vt:lpstr>
      <vt:lpstr>Activity 5a: Standards for Mathematical Practice #6 Attend to Precision</vt:lpstr>
      <vt:lpstr>Activity 5b: Your Turn – SMP1</vt:lpstr>
      <vt:lpstr>Let’s Do Some Deconstructing</vt:lpstr>
      <vt:lpstr>Let’s Do Some Deconstructing</vt:lpstr>
      <vt:lpstr>Let’s Do Some Deconstructing</vt:lpstr>
      <vt:lpstr>Let’s Do Some Deconstructing</vt:lpstr>
      <vt:lpstr>Let’s Do Some Deconstructing</vt:lpstr>
      <vt:lpstr>Let’s Do Some Deconstructing</vt:lpstr>
      <vt:lpstr>Let’s Do Some Deconstructing</vt:lpstr>
      <vt:lpstr>Let’s Do Some Deconstructing</vt:lpstr>
      <vt:lpstr>Activity 6a: Your Turn – Deconstructing SMP 1 and SMP 6</vt:lpstr>
      <vt:lpstr>Bon Appétit</vt:lpstr>
      <vt:lpstr>Activity 6b: Stay and Stray</vt:lpstr>
      <vt:lpstr>Sum It Up! (Pun intended)</vt:lpstr>
      <vt:lpstr>Activity 7: What Fraction of this Shape is Red?</vt:lpstr>
      <vt:lpstr>Teaching Mathematics to English Language Learners</vt:lpstr>
      <vt:lpstr>Multiple Dimensions of Instruction #1</vt:lpstr>
      <vt:lpstr>Multiple Dimensions of Instruction #2</vt:lpstr>
      <vt:lpstr>Multiple Dimensions of Instruction #3</vt:lpstr>
      <vt:lpstr>Multiple Dimensions of Instruction #4</vt:lpstr>
      <vt:lpstr>Foldables</vt:lpstr>
      <vt:lpstr>Foldables</vt:lpstr>
      <vt:lpstr>Activity 8: Foldables</vt:lpstr>
      <vt:lpstr>Let’s Take A Break…</vt:lpstr>
      <vt:lpstr>Should language of math tasks be adapted for ELs?</vt:lpstr>
      <vt:lpstr>Activity 9: Annotated Math Task</vt:lpstr>
      <vt:lpstr>Sample Scaffolding for ELs</vt:lpstr>
      <vt:lpstr>Activity 10: Your Turn  – Annotate a Math Task</vt:lpstr>
      <vt:lpstr>Sample Scaffolding for ELs</vt:lpstr>
      <vt:lpstr>You are Here!  Collaboration is Key</vt:lpstr>
      <vt:lpstr>Activity 11: Collaborating to Plan a Lesson</vt:lpstr>
      <vt:lpstr>Activity 12: Multiple Representations</vt:lpstr>
      <vt:lpstr>Our Team’s Next Steps</vt:lpstr>
      <vt:lpstr>Post-Assessment and  Session Evaluation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the Challenge:  CT Core Standards Success for English Learners and Students with Disabilities</dc:title>
  <dc:creator>Public Consulting Group</dc:creator>
  <cp:lastModifiedBy>Wade, Michelle</cp:lastModifiedBy>
  <cp:revision>129</cp:revision>
  <dcterms:modified xsi:type="dcterms:W3CDTF">2015-10-29T15:33:22Z</dcterms:modified>
</cp:coreProperties>
</file>