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6EF25-61C5-6544-A936-02A9CD4EAA0D}" type="datetimeFigureOut">
              <a:rPr lang="en-US" smtClean="0"/>
              <a:t>8/13/17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583F2-ABF5-584F-A46B-2A060D2EB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PowerPoint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Sample PowerPoint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</dc:title>
  <dc:creator>Wages, DiAnna</dc:creator>
  <cp:lastModifiedBy>Wages, DiAnna</cp:lastModifiedBy>
  <cp:revision>1</cp:revision>
  <dcterms:created xsi:type="dcterms:W3CDTF">2017-08-13T22:09:20Z</dcterms:created>
  <dcterms:modified xsi:type="dcterms:W3CDTF">2017-08-13T22:10:16Z</dcterms:modified>
</cp:coreProperties>
</file>