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749E-907F-4872-A0E1-C1A9D8C31EFE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0AF15-E40B-4E5B-82DE-C25E6F34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F15-E40B-4E5B-82DE-C25E6F346A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F15-E40B-4E5B-82DE-C25E6F346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F15-E40B-4E5B-82DE-C25E6F346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AF15-E40B-4E5B-82DE-C25E6F346A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7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2738B-877B-499A-B292-D9E68939C253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922E-9539-4F69-A214-191538665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1030" name="Picture 6" descr="C:\Users\Tina\AppData\Local\Microsoft\Windows\Temporary Internet Files\Content.IE5\WTK292CH\Computer-ic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7924800" cy="571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1219200"/>
            <a:ext cx="610430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E-SOURCING</a:t>
            </a:r>
          </a:p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762000"/>
            <a:ext cx="6948423" cy="10924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3310" y="1905000"/>
            <a:ext cx="54049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current technology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 our future?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C:\Users\Tina\AppData\Local\Microsoft\Windows\Temporary Internet Files\Content.IE5\NZ74J4TK\stairlift_maintenance_engineer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124200"/>
            <a:ext cx="1752600" cy="1714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4876800"/>
            <a:ext cx="1807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MAINTENANCE</a:t>
            </a:r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 smtClean="0"/>
              <a:t>DEVELOPMENT</a:t>
            </a:r>
          </a:p>
          <a:p>
            <a:pPr algn="ctr"/>
            <a:r>
              <a:rPr lang="en-US" sz="2000" b="1" dirty="0" smtClean="0"/>
              <a:t>SUPPORT</a:t>
            </a:r>
          </a:p>
        </p:txBody>
      </p:sp>
      <p:pic>
        <p:nvPicPr>
          <p:cNvPr id="2053" name="Picture 5" descr="C:\Users\Tina\AppData\Local\Microsoft\Windows\Temporary Internet Files\Content.IE5\WTK292CH\137381189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124200"/>
            <a:ext cx="113157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26516" y="4876800"/>
            <a:ext cx="1832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</a:p>
          <a:p>
            <a:pPr algn="ctr"/>
            <a:r>
              <a:rPr lang="en-US" sz="2000" b="1" dirty="0" smtClean="0"/>
              <a:t>CAPACITY</a:t>
            </a:r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 smtClean="0"/>
              <a:t>PERFORMANCE</a:t>
            </a:r>
            <a:endParaRPr lang="en-US" sz="2000" b="1" dirty="0"/>
          </a:p>
        </p:txBody>
      </p:sp>
      <p:pic>
        <p:nvPicPr>
          <p:cNvPr id="2057" name="Picture 9" descr="C:\Users\Tina\AppData\Local\Microsoft\Windows\Temporary Internet Files\Content.IE5\WTK292CH\10337426-una-persona-solitaria-busca-informar-a-la-multitud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352800"/>
            <a:ext cx="1828800" cy="16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81400" y="5257800"/>
            <a:ext cx="1904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FUNCTIONALITY</a:t>
            </a:r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 smtClean="0"/>
              <a:t>USER NEEDS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pic>
        <p:nvPicPr>
          <p:cNvPr id="6" name="Picture 3" descr="C:\Users\Tina\AppData\Local\Microsoft\Windows\Temporary Internet Files\Content.IE5\WTK292CH\path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7696200" cy="561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1066800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OFF-THE-SHELF</a:t>
            </a:r>
          </a:p>
          <a:p>
            <a:pPr algn="ctr"/>
            <a:r>
              <a:rPr lang="en-US" sz="2000" b="1" dirty="0" smtClean="0"/>
              <a:t>SOLUTION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762000"/>
            <a:ext cx="2182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DEVELOP A</a:t>
            </a:r>
          </a:p>
          <a:p>
            <a:pPr algn="ctr"/>
            <a:r>
              <a:rPr lang="en-US" sz="2000" b="1" dirty="0" smtClean="0"/>
              <a:t>NEW APPLICATION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25547" y="4191000"/>
            <a:ext cx="1656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MODIFY OUR</a:t>
            </a:r>
          </a:p>
          <a:p>
            <a:pPr algn="ctr"/>
            <a:r>
              <a:rPr lang="en-US" sz="2000" b="1" dirty="0" smtClean="0"/>
              <a:t>CURRENT</a:t>
            </a:r>
          </a:p>
          <a:p>
            <a:pPr algn="ctr"/>
            <a:r>
              <a:rPr lang="en-US" sz="2000" b="1" dirty="0" smtClean="0"/>
              <a:t> APPLICATION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410200"/>
            <a:ext cx="4278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STRATEGIC BUSINESS PLAN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23680"/>
            <a:ext cx="8942916" cy="6702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1547446" cy="1856935"/>
          </a:xfrm>
          <a:prstGeom prst="rect">
            <a:avLst/>
          </a:prstGeom>
        </p:spPr>
      </p:pic>
      <p:pic>
        <p:nvPicPr>
          <p:cNvPr id="3074" name="Picture 2" descr="C:\Users\Tina\AppData\Local\Microsoft\Windows\Temporary Internet Files\Content.IE5\US859HGY\90px-Rfi_logo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1581150" cy="1504950"/>
          </a:xfrm>
          <a:prstGeom prst="rect">
            <a:avLst/>
          </a:prstGeom>
          <a:noFill/>
        </p:spPr>
      </p:pic>
      <p:pic>
        <p:nvPicPr>
          <p:cNvPr id="3075" name="Picture 3" descr="C:\Users\Tina\AppData\Local\Microsoft\Windows\Temporary Internet Files\Content.IE5\WTK292CH\TightBudget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724400"/>
            <a:ext cx="1835150" cy="1447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992439" y="1066800"/>
            <a:ext cx="5486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ISSUED NOVEMBER 2016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6103" y="3120855"/>
            <a:ext cx="3128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AUGUST 2017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6483" y="4941301"/>
            <a:ext cx="2313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BUDGET ?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" y="155764"/>
            <a:ext cx="8942916" cy="6702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57200"/>
            <a:ext cx="4963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BUSINESS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REQUIREMENTS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0" name="Picture 4" descr="C:\Users\Tina\AppData\Local\Microsoft\Windows\Temporary Internet Files\Content.IE5\ZI0WUZSM\arquivo_imagem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09800"/>
            <a:ext cx="2057400" cy="1371600"/>
          </a:xfrm>
          <a:prstGeom prst="rect">
            <a:avLst/>
          </a:prstGeom>
          <a:noFill/>
        </p:spPr>
      </p:pic>
      <p:pic>
        <p:nvPicPr>
          <p:cNvPr id="4101" name="Picture 5" descr="C:\Users\Tina\AppData\Local\Microsoft\Windows\Temporary Internet Files\Content.IE5\WTK292CH\Mobile-Apps-1024x6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962400"/>
            <a:ext cx="2286000" cy="1752600"/>
          </a:xfrm>
          <a:prstGeom prst="rect">
            <a:avLst/>
          </a:prstGeom>
          <a:noFill/>
        </p:spPr>
      </p:pic>
      <p:pic>
        <p:nvPicPr>
          <p:cNvPr id="4103" name="Picture 7" descr="C:\Users\Tina\AppData\Local\Microsoft\Windows\Temporary Internet Files\Content.IE5\NZ74J4TK\customer-servic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86200"/>
            <a:ext cx="1676400" cy="1663700"/>
          </a:xfrm>
          <a:prstGeom prst="rect">
            <a:avLst/>
          </a:prstGeom>
          <a:noFill/>
        </p:spPr>
      </p:pic>
      <p:pic>
        <p:nvPicPr>
          <p:cNvPr id="4105" name="Picture 9" descr="C:\Users\Tina\AppData\Local\Microsoft\Windows\Temporary Internet Files\Content.IE5\WTK292CH\computer-1331579_960_72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209800"/>
            <a:ext cx="2743200" cy="2362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2438400"/>
            <a:ext cx="1818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DOCUMENT </a:t>
            </a:r>
          </a:p>
          <a:p>
            <a:pPr algn="ctr"/>
            <a:r>
              <a:rPr lang="en-US" sz="2000" b="1" dirty="0" smtClean="0"/>
              <a:t>MANAGEMENT</a:t>
            </a:r>
          </a:p>
          <a:p>
            <a:pPr algn="ctr"/>
            <a:r>
              <a:rPr lang="en-US" sz="2000" b="1" dirty="0" smtClean="0"/>
              <a:t>SYSTEM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5486400"/>
            <a:ext cx="1321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HELP DESK</a:t>
            </a:r>
          </a:p>
          <a:p>
            <a:pPr algn="ctr"/>
            <a:r>
              <a:rPr lang="en-US" sz="2000" b="1" dirty="0" smtClean="0"/>
              <a:t>SUPPORT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5943600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MOBILE APP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517" y="4648200"/>
            <a:ext cx="1910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STATE AGENCIES</a:t>
            </a:r>
          </a:p>
          <a:p>
            <a:pPr algn="ctr"/>
            <a:r>
              <a:rPr lang="en-US" sz="2000" b="1" dirty="0" smtClean="0"/>
              <a:t>MUNICIPALITIES</a:t>
            </a:r>
          </a:p>
          <a:p>
            <a:pPr algn="ctr"/>
            <a:r>
              <a:rPr lang="en-US" sz="2000" b="1" dirty="0" smtClean="0"/>
              <a:t>VENDORS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8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62</Words>
  <Application>Microsoft Office PowerPoint</Application>
  <PresentationFormat>On-screen Show (4:3)</PresentationFormat>
  <Paragraphs>41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Costanzo, Tina</cp:lastModifiedBy>
  <cp:revision>13</cp:revision>
  <dcterms:created xsi:type="dcterms:W3CDTF">2017-09-17T21:34:36Z</dcterms:created>
  <dcterms:modified xsi:type="dcterms:W3CDTF">2017-09-20T17:45:15Z</dcterms:modified>
</cp:coreProperties>
</file>