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5" r:id="rId6"/>
    <p:sldId id="271" r:id="rId7"/>
    <p:sldId id="272" r:id="rId8"/>
    <p:sldId id="269" r:id="rId9"/>
    <p:sldId id="261" r:id="rId10"/>
    <p:sldId id="262" r:id="rId11"/>
    <p:sldId id="270" r:id="rId12"/>
    <p:sldId id="263" r:id="rId13"/>
    <p:sldId id="274" r:id="rId14"/>
    <p:sldId id="267" r:id="rId15"/>
    <p:sldId id="275" r:id="rId16"/>
    <p:sldId id="268" r:id="rId17"/>
    <p:sldId id="276" r:id="rId18"/>
    <p:sldId id="273" r:id="rId19"/>
    <p:sldId id="277" r:id="rId20"/>
    <p:sldId id="266" r:id="rId21"/>
    <p:sldId id="264" r:id="rId22"/>
    <p:sldId id="2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BFE"/>
    <a:srgbClr val="9A9AFE"/>
    <a:srgbClr val="B79CF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CD17E-E1B4-42A7-889A-6172BA4E14CE}" v="69" dt="2022-10-10T16:35:34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6D168A-816B-4553-BB52-F080CA178038}" type="doc">
      <dgm:prSet loTypeId="urn:microsoft.com/office/officeart/2005/8/layout/process4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A6E059D-DBD7-440B-AEEC-60BF255DC64D}">
      <dgm:prSet/>
      <dgm:spPr/>
      <dgm:t>
        <a:bodyPr/>
        <a:lstStyle/>
        <a:p>
          <a:r>
            <a:rPr lang="en-US" dirty="0"/>
            <a:t>Statewide Residential Service</a:t>
          </a:r>
        </a:p>
      </dgm:t>
    </dgm:pt>
    <dgm:pt modelId="{9DAC790A-2FDF-4479-AC45-F0DF65533CF0}" type="parTrans" cxnId="{63D1DE0F-FAFD-48AC-8108-1C3094BB8043}">
      <dgm:prSet/>
      <dgm:spPr/>
      <dgm:t>
        <a:bodyPr/>
        <a:lstStyle/>
        <a:p>
          <a:endParaRPr lang="en-US"/>
        </a:p>
      </dgm:t>
    </dgm:pt>
    <dgm:pt modelId="{2F77D521-F48B-4DC1-AA77-6CDC8BDC88F9}" type="sibTrans" cxnId="{63D1DE0F-FAFD-48AC-8108-1C3094BB8043}">
      <dgm:prSet/>
      <dgm:spPr/>
      <dgm:t>
        <a:bodyPr/>
        <a:lstStyle/>
        <a:p>
          <a:endParaRPr lang="en-US"/>
        </a:p>
      </dgm:t>
    </dgm:pt>
    <dgm:pt modelId="{93615D63-1008-49E9-9607-131CCA2D7DB4}">
      <dgm:prSet/>
      <dgm:spPr/>
      <dgm:t>
        <a:bodyPr/>
        <a:lstStyle/>
        <a:p>
          <a:r>
            <a:rPr lang="en-US"/>
            <a:t>Most “Home Like” personalized option</a:t>
          </a:r>
        </a:p>
      </dgm:t>
    </dgm:pt>
    <dgm:pt modelId="{799A0624-3A1C-43F5-A5D3-29246EFB53C2}" type="parTrans" cxnId="{0459DA80-7A42-4F9D-970B-1B79473590AE}">
      <dgm:prSet/>
      <dgm:spPr/>
      <dgm:t>
        <a:bodyPr/>
        <a:lstStyle/>
        <a:p>
          <a:endParaRPr lang="en-US"/>
        </a:p>
      </dgm:t>
    </dgm:pt>
    <dgm:pt modelId="{BA36642B-DAC2-4222-90DF-1DFE32471C04}" type="sibTrans" cxnId="{0459DA80-7A42-4F9D-970B-1B79473590AE}">
      <dgm:prSet/>
      <dgm:spPr/>
      <dgm:t>
        <a:bodyPr/>
        <a:lstStyle/>
        <a:p>
          <a:endParaRPr lang="en-US"/>
        </a:p>
      </dgm:t>
    </dgm:pt>
    <dgm:pt modelId="{1F8CF2AE-CD3F-499D-BF7E-B5C8B124DF27}">
      <dgm:prSet/>
      <dgm:spPr/>
      <dgm:t>
        <a:bodyPr/>
        <a:lstStyle/>
        <a:p>
          <a:r>
            <a:rPr lang="en-US"/>
            <a:t>No changes of shift or staff turnover</a:t>
          </a:r>
        </a:p>
      </dgm:t>
    </dgm:pt>
    <dgm:pt modelId="{F2789B48-52AF-430D-B390-EB4B8B3B1CEB}" type="parTrans" cxnId="{FCF28552-D7D0-4ADB-9DD1-A3CC5FA112A7}">
      <dgm:prSet/>
      <dgm:spPr/>
      <dgm:t>
        <a:bodyPr/>
        <a:lstStyle/>
        <a:p>
          <a:endParaRPr lang="en-US"/>
        </a:p>
      </dgm:t>
    </dgm:pt>
    <dgm:pt modelId="{3BEBB6F2-A4B9-4612-ABBF-C9C972130812}" type="sibTrans" cxnId="{FCF28552-D7D0-4ADB-9DD1-A3CC5FA112A7}">
      <dgm:prSet/>
      <dgm:spPr/>
      <dgm:t>
        <a:bodyPr/>
        <a:lstStyle/>
        <a:p>
          <a:endParaRPr lang="en-US"/>
        </a:p>
      </dgm:t>
    </dgm:pt>
    <dgm:pt modelId="{F26FE047-B576-4985-A759-FF6897355B0D}">
      <dgm:prSet/>
      <dgm:spPr/>
      <dgm:t>
        <a:bodyPr/>
        <a:lstStyle/>
        <a:p>
          <a:r>
            <a:rPr lang="en-US" dirty="0"/>
            <a:t>Choice of Home</a:t>
          </a:r>
        </a:p>
      </dgm:t>
    </dgm:pt>
    <dgm:pt modelId="{896D1D68-65CB-4F59-B437-6DC060076B63}" type="parTrans" cxnId="{89B515B2-C3DE-410E-8259-7813EC923F02}">
      <dgm:prSet/>
      <dgm:spPr/>
      <dgm:t>
        <a:bodyPr/>
        <a:lstStyle/>
        <a:p>
          <a:endParaRPr lang="en-US"/>
        </a:p>
      </dgm:t>
    </dgm:pt>
    <dgm:pt modelId="{FAAF9F02-921D-429F-BFC3-E87A46B6C8DD}" type="sibTrans" cxnId="{89B515B2-C3DE-410E-8259-7813EC923F02}">
      <dgm:prSet/>
      <dgm:spPr/>
      <dgm:t>
        <a:bodyPr/>
        <a:lstStyle/>
        <a:p>
          <a:endParaRPr lang="en-US"/>
        </a:p>
      </dgm:t>
    </dgm:pt>
    <dgm:pt modelId="{BEB490E1-AFA6-41FB-97F5-B211D5FA7489}" type="pres">
      <dgm:prSet presAssocID="{086D168A-816B-4553-BB52-F080CA178038}" presName="Name0" presStyleCnt="0">
        <dgm:presLayoutVars>
          <dgm:dir/>
          <dgm:animLvl val="lvl"/>
          <dgm:resizeHandles val="exact"/>
        </dgm:presLayoutVars>
      </dgm:prSet>
      <dgm:spPr/>
    </dgm:pt>
    <dgm:pt modelId="{1F30D529-75F8-41B4-8768-4878E8622928}" type="pres">
      <dgm:prSet presAssocID="{F26FE047-B576-4985-A759-FF6897355B0D}" presName="boxAndChildren" presStyleCnt="0"/>
      <dgm:spPr/>
    </dgm:pt>
    <dgm:pt modelId="{96EAE8D9-1403-4CD1-9868-A2D60D2495E5}" type="pres">
      <dgm:prSet presAssocID="{F26FE047-B576-4985-A759-FF6897355B0D}" presName="parentTextBox" presStyleLbl="node1" presStyleIdx="0" presStyleCnt="4"/>
      <dgm:spPr/>
    </dgm:pt>
    <dgm:pt modelId="{21302A58-F798-423E-9000-DCBB0AFFDA76}" type="pres">
      <dgm:prSet presAssocID="{3BEBB6F2-A4B9-4612-ABBF-C9C972130812}" presName="sp" presStyleCnt="0"/>
      <dgm:spPr/>
    </dgm:pt>
    <dgm:pt modelId="{E6E088C7-81A3-4694-AD8A-EF10D09D10AE}" type="pres">
      <dgm:prSet presAssocID="{1F8CF2AE-CD3F-499D-BF7E-B5C8B124DF27}" presName="arrowAndChildren" presStyleCnt="0"/>
      <dgm:spPr/>
    </dgm:pt>
    <dgm:pt modelId="{FE52F3CE-8CE6-4E33-B72B-6CE22DBAFCC1}" type="pres">
      <dgm:prSet presAssocID="{1F8CF2AE-CD3F-499D-BF7E-B5C8B124DF27}" presName="parentTextArrow" presStyleLbl="node1" presStyleIdx="1" presStyleCnt="4"/>
      <dgm:spPr/>
    </dgm:pt>
    <dgm:pt modelId="{9B0CD771-4832-4FF7-A25F-9B4EC7254817}" type="pres">
      <dgm:prSet presAssocID="{BA36642B-DAC2-4222-90DF-1DFE32471C04}" presName="sp" presStyleCnt="0"/>
      <dgm:spPr/>
    </dgm:pt>
    <dgm:pt modelId="{64950309-FEDB-45F0-B438-AE36512D0CC0}" type="pres">
      <dgm:prSet presAssocID="{93615D63-1008-49E9-9607-131CCA2D7DB4}" presName="arrowAndChildren" presStyleCnt="0"/>
      <dgm:spPr/>
    </dgm:pt>
    <dgm:pt modelId="{7CF44A70-D4DC-47F2-B9B2-524BF465FA4E}" type="pres">
      <dgm:prSet presAssocID="{93615D63-1008-49E9-9607-131CCA2D7DB4}" presName="parentTextArrow" presStyleLbl="node1" presStyleIdx="2" presStyleCnt="4"/>
      <dgm:spPr/>
    </dgm:pt>
    <dgm:pt modelId="{CFB762E1-9536-47C0-A18F-A1AF38A677BC}" type="pres">
      <dgm:prSet presAssocID="{2F77D521-F48B-4DC1-AA77-6CDC8BDC88F9}" presName="sp" presStyleCnt="0"/>
      <dgm:spPr/>
    </dgm:pt>
    <dgm:pt modelId="{88B0BE84-D092-4FB9-AB56-AD3A1B076565}" type="pres">
      <dgm:prSet presAssocID="{8A6E059D-DBD7-440B-AEEC-60BF255DC64D}" presName="arrowAndChildren" presStyleCnt="0"/>
      <dgm:spPr/>
    </dgm:pt>
    <dgm:pt modelId="{D5F4D7F4-39CA-452B-BD18-BF9E3EEBD89F}" type="pres">
      <dgm:prSet presAssocID="{8A6E059D-DBD7-440B-AEEC-60BF255DC64D}" presName="parentTextArrow" presStyleLbl="node1" presStyleIdx="3" presStyleCnt="4" custLinFactNeighborX="-266" custLinFactNeighborY="-1180"/>
      <dgm:spPr/>
    </dgm:pt>
  </dgm:ptLst>
  <dgm:cxnLst>
    <dgm:cxn modelId="{63D1DE0F-FAFD-48AC-8108-1C3094BB8043}" srcId="{086D168A-816B-4553-BB52-F080CA178038}" destId="{8A6E059D-DBD7-440B-AEEC-60BF255DC64D}" srcOrd="0" destOrd="0" parTransId="{9DAC790A-2FDF-4479-AC45-F0DF65533CF0}" sibTransId="{2F77D521-F48B-4DC1-AA77-6CDC8BDC88F9}"/>
    <dgm:cxn modelId="{EF745B1C-B8EA-4888-90A6-A99FCC6DC16B}" type="presOf" srcId="{F26FE047-B576-4985-A759-FF6897355B0D}" destId="{96EAE8D9-1403-4CD1-9868-A2D60D2495E5}" srcOrd="0" destOrd="0" presId="urn:microsoft.com/office/officeart/2005/8/layout/process4"/>
    <dgm:cxn modelId="{1379BA1F-CE20-48C3-8253-AA0442AE9A9C}" type="presOf" srcId="{93615D63-1008-49E9-9607-131CCA2D7DB4}" destId="{7CF44A70-D4DC-47F2-B9B2-524BF465FA4E}" srcOrd="0" destOrd="0" presId="urn:microsoft.com/office/officeart/2005/8/layout/process4"/>
    <dgm:cxn modelId="{CB13F971-50B7-437E-9E8E-6EE64A7C3DC1}" type="presOf" srcId="{8A6E059D-DBD7-440B-AEEC-60BF255DC64D}" destId="{D5F4D7F4-39CA-452B-BD18-BF9E3EEBD89F}" srcOrd="0" destOrd="0" presId="urn:microsoft.com/office/officeart/2005/8/layout/process4"/>
    <dgm:cxn modelId="{FCF28552-D7D0-4ADB-9DD1-A3CC5FA112A7}" srcId="{086D168A-816B-4553-BB52-F080CA178038}" destId="{1F8CF2AE-CD3F-499D-BF7E-B5C8B124DF27}" srcOrd="2" destOrd="0" parTransId="{F2789B48-52AF-430D-B390-EB4B8B3B1CEB}" sibTransId="{3BEBB6F2-A4B9-4612-ABBF-C9C972130812}"/>
    <dgm:cxn modelId="{0459DA80-7A42-4F9D-970B-1B79473590AE}" srcId="{086D168A-816B-4553-BB52-F080CA178038}" destId="{93615D63-1008-49E9-9607-131CCA2D7DB4}" srcOrd="1" destOrd="0" parTransId="{799A0624-3A1C-43F5-A5D3-29246EFB53C2}" sibTransId="{BA36642B-DAC2-4222-90DF-1DFE32471C04}"/>
    <dgm:cxn modelId="{5307A79C-5D70-427D-A3F0-2E85C512E561}" type="presOf" srcId="{086D168A-816B-4553-BB52-F080CA178038}" destId="{BEB490E1-AFA6-41FB-97F5-B211D5FA7489}" srcOrd="0" destOrd="0" presId="urn:microsoft.com/office/officeart/2005/8/layout/process4"/>
    <dgm:cxn modelId="{89B515B2-C3DE-410E-8259-7813EC923F02}" srcId="{086D168A-816B-4553-BB52-F080CA178038}" destId="{F26FE047-B576-4985-A759-FF6897355B0D}" srcOrd="3" destOrd="0" parTransId="{896D1D68-65CB-4F59-B437-6DC060076B63}" sibTransId="{FAAF9F02-921D-429F-BFC3-E87A46B6C8DD}"/>
    <dgm:cxn modelId="{00D7D6C0-0EEE-4002-A19E-965E6864C404}" type="presOf" srcId="{1F8CF2AE-CD3F-499D-BF7E-B5C8B124DF27}" destId="{FE52F3CE-8CE6-4E33-B72B-6CE22DBAFCC1}" srcOrd="0" destOrd="0" presId="urn:microsoft.com/office/officeart/2005/8/layout/process4"/>
    <dgm:cxn modelId="{E5B783AC-6C48-40EB-BECF-D5CB76714543}" type="presParOf" srcId="{BEB490E1-AFA6-41FB-97F5-B211D5FA7489}" destId="{1F30D529-75F8-41B4-8768-4878E8622928}" srcOrd="0" destOrd="0" presId="urn:microsoft.com/office/officeart/2005/8/layout/process4"/>
    <dgm:cxn modelId="{DF8D6AC0-D2F4-4F49-84A1-34F2A1752954}" type="presParOf" srcId="{1F30D529-75F8-41B4-8768-4878E8622928}" destId="{96EAE8D9-1403-4CD1-9868-A2D60D2495E5}" srcOrd="0" destOrd="0" presId="urn:microsoft.com/office/officeart/2005/8/layout/process4"/>
    <dgm:cxn modelId="{ECCF5DAD-B7BD-489B-8FE1-C83F9A5334AB}" type="presParOf" srcId="{BEB490E1-AFA6-41FB-97F5-B211D5FA7489}" destId="{21302A58-F798-423E-9000-DCBB0AFFDA76}" srcOrd="1" destOrd="0" presId="urn:microsoft.com/office/officeart/2005/8/layout/process4"/>
    <dgm:cxn modelId="{D2725CC2-3B67-4399-AD96-3DFC742EB392}" type="presParOf" srcId="{BEB490E1-AFA6-41FB-97F5-B211D5FA7489}" destId="{E6E088C7-81A3-4694-AD8A-EF10D09D10AE}" srcOrd="2" destOrd="0" presId="urn:microsoft.com/office/officeart/2005/8/layout/process4"/>
    <dgm:cxn modelId="{8527AD2E-8E4B-4A04-87A7-820E3DE5C9CB}" type="presParOf" srcId="{E6E088C7-81A3-4694-AD8A-EF10D09D10AE}" destId="{FE52F3CE-8CE6-4E33-B72B-6CE22DBAFCC1}" srcOrd="0" destOrd="0" presId="urn:microsoft.com/office/officeart/2005/8/layout/process4"/>
    <dgm:cxn modelId="{E727F3BF-5613-4642-807E-6CF93E04869C}" type="presParOf" srcId="{BEB490E1-AFA6-41FB-97F5-B211D5FA7489}" destId="{9B0CD771-4832-4FF7-A25F-9B4EC7254817}" srcOrd="3" destOrd="0" presId="urn:microsoft.com/office/officeart/2005/8/layout/process4"/>
    <dgm:cxn modelId="{D1126F63-FE4F-44F1-BCD1-4E90F42F4B92}" type="presParOf" srcId="{BEB490E1-AFA6-41FB-97F5-B211D5FA7489}" destId="{64950309-FEDB-45F0-B438-AE36512D0CC0}" srcOrd="4" destOrd="0" presId="urn:microsoft.com/office/officeart/2005/8/layout/process4"/>
    <dgm:cxn modelId="{38BDB9DB-C1DF-448F-AB34-681104D876DB}" type="presParOf" srcId="{64950309-FEDB-45F0-B438-AE36512D0CC0}" destId="{7CF44A70-D4DC-47F2-B9B2-524BF465FA4E}" srcOrd="0" destOrd="0" presId="urn:microsoft.com/office/officeart/2005/8/layout/process4"/>
    <dgm:cxn modelId="{D8D9AC6D-1449-4587-A019-2067B1638E90}" type="presParOf" srcId="{BEB490E1-AFA6-41FB-97F5-B211D5FA7489}" destId="{CFB762E1-9536-47C0-A18F-A1AF38A677BC}" srcOrd="5" destOrd="0" presId="urn:microsoft.com/office/officeart/2005/8/layout/process4"/>
    <dgm:cxn modelId="{C1C0BF1B-F96F-4618-AD27-BE4CCDB00391}" type="presParOf" srcId="{BEB490E1-AFA6-41FB-97F5-B211D5FA7489}" destId="{88B0BE84-D092-4FB9-AB56-AD3A1B076565}" srcOrd="6" destOrd="0" presId="urn:microsoft.com/office/officeart/2005/8/layout/process4"/>
    <dgm:cxn modelId="{FF3B5297-C140-47BA-9EFE-88B0D4F26B4E}" type="presParOf" srcId="{88B0BE84-D092-4FB9-AB56-AD3A1B076565}" destId="{D5F4D7F4-39CA-452B-BD18-BF9E3EEBD89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0454F4-1571-4EDA-857A-D4818FEC644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CFC0C73-BA4B-4976-AE83-2F3390DBF4F3}">
      <dgm:prSet custT="1"/>
      <dgm:spPr/>
      <dgm:t>
        <a:bodyPr/>
        <a:lstStyle/>
        <a:p>
          <a:r>
            <a:rPr lang="en-US" sz="3600" dirty="0"/>
            <a:t>No one knows about it!</a:t>
          </a:r>
        </a:p>
      </dgm:t>
    </dgm:pt>
    <dgm:pt modelId="{BFA20DCA-CCA4-46E5-A2CB-DADCDF0A4601}" type="parTrans" cxnId="{5099116E-DE3A-46F5-B4B8-62C6FB1EFD20}">
      <dgm:prSet/>
      <dgm:spPr/>
      <dgm:t>
        <a:bodyPr/>
        <a:lstStyle/>
        <a:p>
          <a:endParaRPr lang="en-US" sz="3600"/>
        </a:p>
      </dgm:t>
    </dgm:pt>
    <dgm:pt modelId="{4359FEB0-C973-4CA2-BE7E-51F72B86DEC0}" type="sibTrans" cxnId="{5099116E-DE3A-46F5-B4B8-62C6FB1EFD20}">
      <dgm:prSet/>
      <dgm:spPr/>
      <dgm:t>
        <a:bodyPr/>
        <a:lstStyle/>
        <a:p>
          <a:endParaRPr lang="en-US" sz="3600"/>
        </a:p>
      </dgm:t>
    </dgm:pt>
    <dgm:pt modelId="{421174D9-5BC7-4914-BCD2-53F3D5B1862A}">
      <dgm:prSet custT="1"/>
      <dgm:spPr/>
      <dgm:t>
        <a:bodyPr/>
        <a:lstStyle/>
        <a:p>
          <a:r>
            <a:rPr lang="en-US" sz="3600" dirty="0"/>
            <a:t>People think Group Homes are the only option</a:t>
          </a:r>
        </a:p>
      </dgm:t>
    </dgm:pt>
    <dgm:pt modelId="{89138A2C-B8BC-4131-8CBA-0C1546F35839}" type="parTrans" cxnId="{EAF5ADFA-83CB-48B7-9090-FCDD26DD7BC2}">
      <dgm:prSet/>
      <dgm:spPr/>
      <dgm:t>
        <a:bodyPr/>
        <a:lstStyle/>
        <a:p>
          <a:endParaRPr lang="en-US" sz="3600"/>
        </a:p>
      </dgm:t>
    </dgm:pt>
    <dgm:pt modelId="{9967B8DF-CC0B-4C50-9314-7BE17E04EB8F}" type="sibTrans" cxnId="{EAF5ADFA-83CB-48B7-9090-FCDD26DD7BC2}">
      <dgm:prSet/>
      <dgm:spPr/>
      <dgm:t>
        <a:bodyPr/>
        <a:lstStyle/>
        <a:p>
          <a:endParaRPr lang="en-US" sz="3600"/>
        </a:p>
      </dgm:t>
    </dgm:pt>
    <dgm:pt modelId="{3BC38406-252F-4A1A-BF82-FD33E5D2A99E}">
      <dgm:prSet custT="1"/>
      <dgm:spPr/>
      <dgm:t>
        <a:bodyPr/>
        <a:lstStyle/>
        <a:p>
          <a:r>
            <a:rPr lang="en-US" sz="3600" dirty="0"/>
            <a:t>Historic reliance on congregate care</a:t>
          </a:r>
        </a:p>
      </dgm:t>
    </dgm:pt>
    <dgm:pt modelId="{D703762A-42DB-4E3B-8129-01F6045E39BC}" type="parTrans" cxnId="{C0A3DB67-4165-4BA2-9698-9F0437446E8F}">
      <dgm:prSet/>
      <dgm:spPr/>
      <dgm:t>
        <a:bodyPr/>
        <a:lstStyle/>
        <a:p>
          <a:endParaRPr lang="en-US" sz="3600"/>
        </a:p>
      </dgm:t>
    </dgm:pt>
    <dgm:pt modelId="{4137546B-F119-461D-9652-80805DB9D12D}" type="sibTrans" cxnId="{C0A3DB67-4165-4BA2-9698-9F0437446E8F}">
      <dgm:prSet/>
      <dgm:spPr/>
      <dgm:t>
        <a:bodyPr/>
        <a:lstStyle/>
        <a:p>
          <a:endParaRPr lang="en-US" sz="3600"/>
        </a:p>
      </dgm:t>
    </dgm:pt>
    <dgm:pt modelId="{78C63924-0402-439C-ACE3-FE0D1CDEEA3B}">
      <dgm:prSet custT="1"/>
      <dgm:spPr/>
      <dgm:t>
        <a:bodyPr/>
        <a:lstStyle/>
        <a:p>
          <a:r>
            <a:rPr lang="en-US" sz="3600" dirty="0"/>
            <a:t>People think GH are safer (not so)</a:t>
          </a:r>
        </a:p>
      </dgm:t>
    </dgm:pt>
    <dgm:pt modelId="{63695789-67E8-4389-99A9-5AAE7FFAFADA}" type="parTrans" cxnId="{D6F891EC-C304-4CBF-AA57-B5F63417683A}">
      <dgm:prSet/>
      <dgm:spPr/>
      <dgm:t>
        <a:bodyPr/>
        <a:lstStyle/>
        <a:p>
          <a:endParaRPr lang="en-US" sz="3600"/>
        </a:p>
      </dgm:t>
    </dgm:pt>
    <dgm:pt modelId="{60CE43B4-69D5-4FA8-99A7-EEEA0BFD0A85}" type="sibTrans" cxnId="{D6F891EC-C304-4CBF-AA57-B5F63417683A}">
      <dgm:prSet/>
      <dgm:spPr/>
      <dgm:t>
        <a:bodyPr/>
        <a:lstStyle/>
        <a:p>
          <a:endParaRPr lang="en-US" sz="3600"/>
        </a:p>
      </dgm:t>
    </dgm:pt>
    <dgm:pt modelId="{8CDC288A-D70A-4E1D-AB81-82D1681E2823}">
      <dgm:prSet custT="1"/>
      <dgm:spPr/>
      <dgm:t>
        <a:bodyPr/>
        <a:lstStyle/>
        <a:p>
          <a:r>
            <a:rPr lang="en-US" sz="3600" dirty="0"/>
            <a:t>People think CCH is foster care (not so)</a:t>
          </a:r>
        </a:p>
      </dgm:t>
    </dgm:pt>
    <dgm:pt modelId="{5DD65A4D-7D08-4225-A1C4-62B6EB3F1181}" type="parTrans" cxnId="{35A9A56B-4757-4F9F-991F-CB41ECE41E9E}">
      <dgm:prSet/>
      <dgm:spPr/>
      <dgm:t>
        <a:bodyPr/>
        <a:lstStyle/>
        <a:p>
          <a:endParaRPr lang="en-US" sz="3600"/>
        </a:p>
      </dgm:t>
    </dgm:pt>
    <dgm:pt modelId="{1966E2CC-4764-464E-AE9F-5D88C9E23890}" type="sibTrans" cxnId="{35A9A56B-4757-4F9F-991F-CB41ECE41E9E}">
      <dgm:prSet/>
      <dgm:spPr/>
      <dgm:t>
        <a:bodyPr/>
        <a:lstStyle/>
        <a:p>
          <a:endParaRPr lang="en-US" sz="3600"/>
        </a:p>
      </dgm:t>
    </dgm:pt>
    <dgm:pt modelId="{6A969522-48A8-4BAA-B518-CEAD6A95B7A9}">
      <dgm:prSet custT="1"/>
      <dgm:spPr/>
      <dgm:t>
        <a:bodyPr/>
        <a:lstStyle/>
        <a:p>
          <a:r>
            <a:rPr lang="en-US" sz="3600" dirty="0"/>
            <a:t>Families think “If I can’t do it how can someone else”</a:t>
          </a:r>
        </a:p>
      </dgm:t>
    </dgm:pt>
    <dgm:pt modelId="{460E06BB-8DF0-4898-BDB9-C81846C534DE}" type="parTrans" cxnId="{A360BDFF-BE77-4BC2-A552-68CED2E2A355}">
      <dgm:prSet/>
      <dgm:spPr/>
      <dgm:t>
        <a:bodyPr/>
        <a:lstStyle/>
        <a:p>
          <a:endParaRPr lang="en-US" sz="3600"/>
        </a:p>
      </dgm:t>
    </dgm:pt>
    <dgm:pt modelId="{B09562CA-2353-4026-8335-D816CE76ACE9}" type="sibTrans" cxnId="{A360BDFF-BE77-4BC2-A552-68CED2E2A355}">
      <dgm:prSet/>
      <dgm:spPr/>
      <dgm:t>
        <a:bodyPr/>
        <a:lstStyle/>
        <a:p>
          <a:endParaRPr lang="en-US" sz="3600"/>
        </a:p>
      </dgm:t>
    </dgm:pt>
    <dgm:pt modelId="{50EC4555-F789-4DE8-97DB-195E3905E3E4}" type="pres">
      <dgm:prSet presAssocID="{780454F4-1571-4EDA-857A-D4818FEC6443}" presName="vert0" presStyleCnt="0">
        <dgm:presLayoutVars>
          <dgm:dir/>
          <dgm:animOne val="branch"/>
          <dgm:animLvl val="lvl"/>
        </dgm:presLayoutVars>
      </dgm:prSet>
      <dgm:spPr/>
    </dgm:pt>
    <dgm:pt modelId="{37650FC5-71C4-4A18-8EAA-E5BDD5D28A95}" type="pres">
      <dgm:prSet presAssocID="{7CFC0C73-BA4B-4976-AE83-2F3390DBF4F3}" presName="thickLine" presStyleLbl="alignNode1" presStyleIdx="0" presStyleCnt="6"/>
      <dgm:spPr/>
    </dgm:pt>
    <dgm:pt modelId="{7F168B33-1822-4206-AC06-44815C4C8200}" type="pres">
      <dgm:prSet presAssocID="{7CFC0C73-BA4B-4976-AE83-2F3390DBF4F3}" presName="horz1" presStyleCnt="0"/>
      <dgm:spPr/>
    </dgm:pt>
    <dgm:pt modelId="{0171BE85-AB6C-44A4-8551-14EBBAD705D2}" type="pres">
      <dgm:prSet presAssocID="{7CFC0C73-BA4B-4976-AE83-2F3390DBF4F3}" presName="tx1" presStyleLbl="revTx" presStyleIdx="0" presStyleCnt="6"/>
      <dgm:spPr/>
    </dgm:pt>
    <dgm:pt modelId="{0C47F706-5499-4541-B8F6-FD30F830A5CF}" type="pres">
      <dgm:prSet presAssocID="{7CFC0C73-BA4B-4976-AE83-2F3390DBF4F3}" presName="vert1" presStyleCnt="0"/>
      <dgm:spPr/>
    </dgm:pt>
    <dgm:pt modelId="{D7895CDC-1D7B-4F24-8B98-C134D13AF19C}" type="pres">
      <dgm:prSet presAssocID="{421174D9-5BC7-4914-BCD2-53F3D5B1862A}" presName="thickLine" presStyleLbl="alignNode1" presStyleIdx="1" presStyleCnt="6"/>
      <dgm:spPr/>
    </dgm:pt>
    <dgm:pt modelId="{CA18D0AF-D7B4-4616-A123-41248149CE19}" type="pres">
      <dgm:prSet presAssocID="{421174D9-5BC7-4914-BCD2-53F3D5B1862A}" presName="horz1" presStyleCnt="0"/>
      <dgm:spPr/>
    </dgm:pt>
    <dgm:pt modelId="{B0D73099-0669-4F5E-B8DA-F0C5ADD96840}" type="pres">
      <dgm:prSet presAssocID="{421174D9-5BC7-4914-BCD2-53F3D5B1862A}" presName="tx1" presStyleLbl="revTx" presStyleIdx="1" presStyleCnt="6"/>
      <dgm:spPr/>
    </dgm:pt>
    <dgm:pt modelId="{AB381727-A271-4FED-90FB-4DC1D12DC8B2}" type="pres">
      <dgm:prSet presAssocID="{421174D9-5BC7-4914-BCD2-53F3D5B1862A}" presName="vert1" presStyleCnt="0"/>
      <dgm:spPr/>
    </dgm:pt>
    <dgm:pt modelId="{5790FA02-1C11-4AAD-97D6-57DC46FF5CBC}" type="pres">
      <dgm:prSet presAssocID="{3BC38406-252F-4A1A-BF82-FD33E5D2A99E}" presName="thickLine" presStyleLbl="alignNode1" presStyleIdx="2" presStyleCnt="6"/>
      <dgm:spPr/>
    </dgm:pt>
    <dgm:pt modelId="{474B08A2-6BA1-4D89-8860-FF0571FBE893}" type="pres">
      <dgm:prSet presAssocID="{3BC38406-252F-4A1A-BF82-FD33E5D2A99E}" presName="horz1" presStyleCnt="0"/>
      <dgm:spPr/>
    </dgm:pt>
    <dgm:pt modelId="{0ED24F64-8B80-46D7-AA8A-CC02AAC3530D}" type="pres">
      <dgm:prSet presAssocID="{3BC38406-252F-4A1A-BF82-FD33E5D2A99E}" presName="tx1" presStyleLbl="revTx" presStyleIdx="2" presStyleCnt="6"/>
      <dgm:spPr/>
    </dgm:pt>
    <dgm:pt modelId="{0538556F-08D9-428B-9861-C0CCC43D633D}" type="pres">
      <dgm:prSet presAssocID="{3BC38406-252F-4A1A-BF82-FD33E5D2A99E}" presName="vert1" presStyleCnt="0"/>
      <dgm:spPr/>
    </dgm:pt>
    <dgm:pt modelId="{913D1D01-0D8C-4A61-AA70-C241DBA8D144}" type="pres">
      <dgm:prSet presAssocID="{78C63924-0402-439C-ACE3-FE0D1CDEEA3B}" presName="thickLine" presStyleLbl="alignNode1" presStyleIdx="3" presStyleCnt="6"/>
      <dgm:spPr/>
    </dgm:pt>
    <dgm:pt modelId="{E6A19B7B-2274-4E6E-BC7F-E43E8AC9502B}" type="pres">
      <dgm:prSet presAssocID="{78C63924-0402-439C-ACE3-FE0D1CDEEA3B}" presName="horz1" presStyleCnt="0"/>
      <dgm:spPr/>
    </dgm:pt>
    <dgm:pt modelId="{7E6ACE6D-677D-4F27-A83A-3045B9B9A66D}" type="pres">
      <dgm:prSet presAssocID="{78C63924-0402-439C-ACE3-FE0D1CDEEA3B}" presName="tx1" presStyleLbl="revTx" presStyleIdx="3" presStyleCnt="6"/>
      <dgm:spPr/>
    </dgm:pt>
    <dgm:pt modelId="{BC592209-187C-46E1-AE30-B4DCF03BFF8C}" type="pres">
      <dgm:prSet presAssocID="{78C63924-0402-439C-ACE3-FE0D1CDEEA3B}" presName="vert1" presStyleCnt="0"/>
      <dgm:spPr/>
    </dgm:pt>
    <dgm:pt modelId="{11CBAF30-B882-452E-9E51-61177217FB35}" type="pres">
      <dgm:prSet presAssocID="{8CDC288A-D70A-4E1D-AB81-82D1681E2823}" presName="thickLine" presStyleLbl="alignNode1" presStyleIdx="4" presStyleCnt="6"/>
      <dgm:spPr/>
    </dgm:pt>
    <dgm:pt modelId="{929F8E61-1E3C-4AA5-A0A9-1ACF0A98DA4B}" type="pres">
      <dgm:prSet presAssocID="{8CDC288A-D70A-4E1D-AB81-82D1681E2823}" presName="horz1" presStyleCnt="0"/>
      <dgm:spPr/>
    </dgm:pt>
    <dgm:pt modelId="{AA192DC9-2C6D-44A4-A7F0-323B40C437F1}" type="pres">
      <dgm:prSet presAssocID="{8CDC288A-D70A-4E1D-AB81-82D1681E2823}" presName="tx1" presStyleLbl="revTx" presStyleIdx="4" presStyleCnt="6"/>
      <dgm:spPr/>
    </dgm:pt>
    <dgm:pt modelId="{EF6A4DD5-620A-4CAD-A638-9A645EAE5795}" type="pres">
      <dgm:prSet presAssocID="{8CDC288A-D70A-4E1D-AB81-82D1681E2823}" presName="vert1" presStyleCnt="0"/>
      <dgm:spPr/>
    </dgm:pt>
    <dgm:pt modelId="{603C955B-98A5-4B96-B3AA-118A4F186C5D}" type="pres">
      <dgm:prSet presAssocID="{6A969522-48A8-4BAA-B518-CEAD6A95B7A9}" presName="thickLine" presStyleLbl="alignNode1" presStyleIdx="5" presStyleCnt="6"/>
      <dgm:spPr/>
    </dgm:pt>
    <dgm:pt modelId="{37B57B88-03B7-4144-A8AA-BE8DA519A356}" type="pres">
      <dgm:prSet presAssocID="{6A969522-48A8-4BAA-B518-CEAD6A95B7A9}" presName="horz1" presStyleCnt="0"/>
      <dgm:spPr/>
    </dgm:pt>
    <dgm:pt modelId="{26FA6DD0-3972-4860-BB1A-52016CB553A4}" type="pres">
      <dgm:prSet presAssocID="{6A969522-48A8-4BAA-B518-CEAD6A95B7A9}" presName="tx1" presStyleLbl="revTx" presStyleIdx="5" presStyleCnt="6"/>
      <dgm:spPr/>
    </dgm:pt>
    <dgm:pt modelId="{E768C48B-0EE9-4BAC-BF71-EF83D06C2A41}" type="pres">
      <dgm:prSet presAssocID="{6A969522-48A8-4BAA-B518-CEAD6A95B7A9}" presName="vert1" presStyleCnt="0"/>
      <dgm:spPr/>
    </dgm:pt>
  </dgm:ptLst>
  <dgm:cxnLst>
    <dgm:cxn modelId="{6AA3BA04-3490-4647-827C-617AB22B207E}" type="presOf" srcId="{7CFC0C73-BA4B-4976-AE83-2F3390DBF4F3}" destId="{0171BE85-AB6C-44A4-8551-14EBBAD705D2}" srcOrd="0" destOrd="0" presId="urn:microsoft.com/office/officeart/2008/layout/LinedList"/>
    <dgm:cxn modelId="{13A39240-FA11-40D8-B23C-332FFEFAF0AF}" type="presOf" srcId="{3BC38406-252F-4A1A-BF82-FD33E5D2A99E}" destId="{0ED24F64-8B80-46D7-AA8A-CC02AAC3530D}" srcOrd="0" destOrd="0" presId="urn:microsoft.com/office/officeart/2008/layout/LinedList"/>
    <dgm:cxn modelId="{27AA8661-6914-44E2-A9A3-FC453F9522FE}" type="presOf" srcId="{8CDC288A-D70A-4E1D-AB81-82D1681E2823}" destId="{AA192DC9-2C6D-44A4-A7F0-323B40C437F1}" srcOrd="0" destOrd="0" presId="urn:microsoft.com/office/officeart/2008/layout/LinedList"/>
    <dgm:cxn modelId="{C0A3DB67-4165-4BA2-9698-9F0437446E8F}" srcId="{780454F4-1571-4EDA-857A-D4818FEC6443}" destId="{3BC38406-252F-4A1A-BF82-FD33E5D2A99E}" srcOrd="2" destOrd="0" parTransId="{D703762A-42DB-4E3B-8129-01F6045E39BC}" sibTransId="{4137546B-F119-461D-9652-80805DB9D12D}"/>
    <dgm:cxn modelId="{35A9A56B-4757-4F9F-991F-CB41ECE41E9E}" srcId="{780454F4-1571-4EDA-857A-D4818FEC6443}" destId="{8CDC288A-D70A-4E1D-AB81-82D1681E2823}" srcOrd="4" destOrd="0" parTransId="{5DD65A4D-7D08-4225-A1C4-62B6EB3F1181}" sibTransId="{1966E2CC-4764-464E-AE9F-5D88C9E23890}"/>
    <dgm:cxn modelId="{5099116E-DE3A-46F5-B4B8-62C6FB1EFD20}" srcId="{780454F4-1571-4EDA-857A-D4818FEC6443}" destId="{7CFC0C73-BA4B-4976-AE83-2F3390DBF4F3}" srcOrd="0" destOrd="0" parTransId="{BFA20DCA-CCA4-46E5-A2CB-DADCDF0A4601}" sibTransId="{4359FEB0-C973-4CA2-BE7E-51F72B86DEC0}"/>
    <dgm:cxn modelId="{72A5FB98-7A2F-4C82-AA72-BEDFFC8C06A6}" type="presOf" srcId="{780454F4-1571-4EDA-857A-D4818FEC6443}" destId="{50EC4555-F789-4DE8-97DB-195E3905E3E4}" srcOrd="0" destOrd="0" presId="urn:microsoft.com/office/officeart/2008/layout/LinedList"/>
    <dgm:cxn modelId="{7DD12EBD-9A53-4171-B114-A66005EEA617}" type="presOf" srcId="{78C63924-0402-439C-ACE3-FE0D1CDEEA3B}" destId="{7E6ACE6D-677D-4F27-A83A-3045B9B9A66D}" srcOrd="0" destOrd="0" presId="urn:microsoft.com/office/officeart/2008/layout/LinedList"/>
    <dgm:cxn modelId="{D6F891EC-C304-4CBF-AA57-B5F63417683A}" srcId="{780454F4-1571-4EDA-857A-D4818FEC6443}" destId="{78C63924-0402-439C-ACE3-FE0D1CDEEA3B}" srcOrd="3" destOrd="0" parTransId="{63695789-67E8-4389-99A9-5AAE7FFAFADA}" sibTransId="{60CE43B4-69D5-4FA8-99A7-EEEA0BFD0A85}"/>
    <dgm:cxn modelId="{69990CF6-3013-4C28-8117-20938374C206}" type="presOf" srcId="{421174D9-5BC7-4914-BCD2-53F3D5B1862A}" destId="{B0D73099-0669-4F5E-B8DA-F0C5ADD96840}" srcOrd="0" destOrd="0" presId="urn:microsoft.com/office/officeart/2008/layout/LinedList"/>
    <dgm:cxn modelId="{EAF5ADFA-83CB-48B7-9090-FCDD26DD7BC2}" srcId="{780454F4-1571-4EDA-857A-D4818FEC6443}" destId="{421174D9-5BC7-4914-BCD2-53F3D5B1862A}" srcOrd="1" destOrd="0" parTransId="{89138A2C-B8BC-4131-8CBA-0C1546F35839}" sibTransId="{9967B8DF-CC0B-4C50-9314-7BE17E04EB8F}"/>
    <dgm:cxn modelId="{71F3B0FD-3E50-40B4-891D-9BAA9D1F4F1F}" type="presOf" srcId="{6A969522-48A8-4BAA-B518-CEAD6A95B7A9}" destId="{26FA6DD0-3972-4860-BB1A-52016CB553A4}" srcOrd="0" destOrd="0" presId="urn:microsoft.com/office/officeart/2008/layout/LinedList"/>
    <dgm:cxn modelId="{A360BDFF-BE77-4BC2-A552-68CED2E2A355}" srcId="{780454F4-1571-4EDA-857A-D4818FEC6443}" destId="{6A969522-48A8-4BAA-B518-CEAD6A95B7A9}" srcOrd="5" destOrd="0" parTransId="{460E06BB-8DF0-4898-BDB9-C81846C534DE}" sibTransId="{B09562CA-2353-4026-8335-D816CE76ACE9}"/>
    <dgm:cxn modelId="{04A73A35-0DC3-43F0-B9FD-75181DE91EBF}" type="presParOf" srcId="{50EC4555-F789-4DE8-97DB-195E3905E3E4}" destId="{37650FC5-71C4-4A18-8EAA-E5BDD5D28A95}" srcOrd="0" destOrd="0" presId="urn:microsoft.com/office/officeart/2008/layout/LinedList"/>
    <dgm:cxn modelId="{C27A1E0D-5B7E-4051-BAC7-590B2D103C34}" type="presParOf" srcId="{50EC4555-F789-4DE8-97DB-195E3905E3E4}" destId="{7F168B33-1822-4206-AC06-44815C4C8200}" srcOrd="1" destOrd="0" presId="urn:microsoft.com/office/officeart/2008/layout/LinedList"/>
    <dgm:cxn modelId="{A5ECAA47-FED2-467A-98D2-1720517B3726}" type="presParOf" srcId="{7F168B33-1822-4206-AC06-44815C4C8200}" destId="{0171BE85-AB6C-44A4-8551-14EBBAD705D2}" srcOrd="0" destOrd="0" presId="urn:microsoft.com/office/officeart/2008/layout/LinedList"/>
    <dgm:cxn modelId="{501DD852-9D0E-4070-8E69-3C7DA00FE097}" type="presParOf" srcId="{7F168B33-1822-4206-AC06-44815C4C8200}" destId="{0C47F706-5499-4541-B8F6-FD30F830A5CF}" srcOrd="1" destOrd="0" presId="urn:microsoft.com/office/officeart/2008/layout/LinedList"/>
    <dgm:cxn modelId="{773EDF08-5BC2-40AD-BA87-F2CD7A81E011}" type="presParOf" srcId="{50EC4555-F789-4DE8-97DB-195E3905E3E4}" destId="{D7895CDC-1D7B-4F24-8B98-C134D13AF19C}" srcOrd="2" destOrd="0" presId="urn:microsoft.com/office/officeart/2008/layout/LinedList"/>
    <dgm:cxn modelId="{9A72670C-F415-4AC1-8EB4-A12F19AC45BF}" type="presParOf" srcId="{50EC4555-F789-4DE8-97DB-195E3905E3E4}" destId="{CA18D0AF-D7B4-4616-A123-41248149CE19}" srcOrd="3" destOrd="0" presId="urn:microsoft.com/office/officeart/2008/layout/LinedList"/>
    <dgm:cxn modelId="{AA18C90B-C364-4833-991C-E2B3325365C7}" type="presParOf" srcId="{CA18D0AF-D7B4-4616-A123-41248149CE19}" destId="{B0D73099-0669-4F5E-B8DA-F0C5ADD96840}" srcOrd="0" destOrd="0" presId="urn:microsoft.com/office/officeart/2008/layout/LinedList"/>
    <dgm:cxn modelId="{87D6EB8F-5533-4885-9645-B40F13FA6558}" type="presParOf" srcId="{CA18D0AF-D7B4-4616-A123-41248149CE19}" destId="{AB381727-A271-4FED-90FB-4DC1D12DC8B2}" srcOrd="1" destOrd="0" presId="urn:microsoft.com/office/officeart/2008/layout/LinedList"/>
    <dgm:cxn modelId="{9914AB82-E88D-46CC-A5DE-9F0580FA2A07}" type="presParOf" srcId="{50EC4555-F789-4DE8-97DB-195E3905E3E4}" destId="{5790FA02-1C11-4AAD-97D6-57DC46FF5CBC}" srcOrd="4" destOrd="0" presId="urn:microsoft.com/office/officeart/2008/layout/LinedList"/>
    <dgm:cxn modelId="{76E52B3A-2EC6-45D9-836B-D88D6F022AD3}" type="presParOf" srcId="{50EC4555-F789-4DE8-97DB-195E3905E3E4}" destId="{474B08A2-6BA1-4D89-8860-FF0571FBE893}" srcOrd="5" destOrd="0" presId="urn:microsoft.com/office/officeart/2008/layout/LinedList"/>
    <dgm:cxn modelId="{F3A75D58-10FD-4B94-820B-531EAEE360DF}" type="presParOf" srcId="{474B08A2-6BA1-4D89-8860-FF0571FBE893}" destId="{0ED24F64-8B80-46D7-AA8A-CC02AAC3530D}" srcOrd="0" destOrd="0" presId="urn:microsoft.com/office/officeart/2008/layout/LinedList"/>
    <dgm:cxn modelId="{D1C74A72-DD83-421D-BF89-D918BB7E6455}" type="presParOf" srcId="{474B08A2-6BA1-4D89-8860-FF0571FBE893}" destId="{0538556F-08D9-428B-9861-C0CCC43D633D}" srcOrd="1" destOrd="0" presId="urn:microsoft.com/office/officeart/2008/layout/LinedList"/>
    <dgm:cxn modelId="{BD60F045-7AC4-45EC-B3A2-F56A9CEF4930}" type="presParOf" srcId="{50EC4555-F789-4DE8-97DB-195E3905E3E4}" destId="{913D1D01-0D8C-4A61-AA70-C241DBA8D144}" srcOrd="6" destOrd="0" presId="urn:microsoft.com/office/officeart/2008/layout/LinedList"/>
    <dgm:cxn modelId="{8D15D949-3473-48F4-88DA-A45C76636697}" type="presParOf" srcId="{50EC4555-F789-4DE8-97DB-195E3905E3E4}" destId="{E6A19B7B-2274-4E6E-BC7F-E43E8AC9502B}" srcOrd="7" destOrd="0" presId="urn:microsoft.com/office/officeart/2008/layout/LinedList"/>
    <dgm:cxn modelId="{27542615-4DCD-42FC-918F-16BB892DEF8C}" type="presParOf" srcId="{E6A19B7B-2274-4E6E-BC7F-E43E8AC9502B}" destId="{7E6ACE6D-677D-4F27-A83A-3045B9B9A66D}" srcOrd="0" destOrd="0" presId="urn:microsoft.com/office/officeart/2008/layout/LinedList"/>
    <dgm:cxn modelId="{5BA7F887-807F-46FA-980E-56F2868BA240}" type="presParOf" srcId="{E6A19B7B-2274-4E6E-BC7F-E43E8AC9502B}" destId="{BC592209-187C-46E1-AE30-B4DCF03BFF8C}" srcOrd="1" destOrd="0" presId="urn:microsoft.com/office/officeart/2008/layout/LinedList"/>
    <dgm:cxn modelId="{B52A54B0-2DC1-4331-A00A-A765B23EB531}" type="presParOf" srcId="{50EC4555-F789-4DE8-97DB-195E3905E3E4}" destId="{11CBAF30-B882-452E-9E51-61177217FB35}" srcOrd="8" destOrd="0" presId="urn:microsoft.com/office/officeart/2008/layout/LinedList"/>
    <dgm:cxn modelId="{D25AFC28-8CAE-4D5A-BD6F-2D980BB340B0}" type="presParOf" srcId="{50EC4555-F789-4DE8-97DB-195E3905E3E4}" destId="{929F8E61-1E3C-4AA5-A0A9-1ACF0A98DA4B}" srcOrd="9" destOrd="0" presId="urn:microsoft.com/office/officeart/2008/layout/LinedList"/>
    <dgm:cxn modelId="{6E549B50-78C3-4FF2-930F-3C977729BFBF}" type="presParOf" srcId="{929F8E61-1E3C-4AA5-A0A9-1ACF0A98DA4B}" destId="{AA192DC9-2C6D-44A4-A7F0-323B40C437F1}" srcOrd="0" destOrd="0" presId="urn:microsoft.com/office/officeart/2008/layout/LinedList"/>
    <dgm:cxn modelId="{0C641275-589A-48B3-ACA4-D3AA9FCB0440}" type="presParOf" srcId="{929F8E61-1E3C-4AA5-A0A9-1ACF0A98DA4B}" destId="{EF6A4DD5-620A-4CAD-A638-9A645EAE5795}" srcOrd="1" destOrd="0" presId="urn:microsoft.com/office/officeart/2008/layout/LinedList"/>
    <dgm:cxn modelId="{4982AB89-0B0D-4F56-A701-DE08E583C59A}" type="presParOf" srcId="{50EC4555-F789-4DE8-97DB-195E3905E3E4}" destId="{603C955B-98A5-4B96-B3AA-118A4F186C5D}" srcOrd="10" destOrd="0" presId="urn:microsoft.com/office/officeart/2008/layout/LinedList"/>
    <dgm:cxn modelId="{221584AF-559F-42CB-91AC-5103692DE416}" type="presParOf" srcId="{50EC4555-F789-4DE8-97DB-195E3905E3E4}" destId="{37B57B88-03B7-4144-A8AA-BE8DA519A356}" srcOrd="11" destOrd="0" presId="urn:microsoft.com/office/officeart/2008/layout/LinedList"/>
    <dgm:cxn modelId="{8FC24781-5A38-4A1B-9FDA-6DE45A897078}" type="presParOf" srcId="{37B57B88-03B7-4144-A8AA-BE8DA519A356}" destId="{26FA6DD0-3972-4860-BB1A-52016CB553A4}" srcOrd="0" destOrd="0" presId="urn:microsoft.com/office/officeart/2008/layout/LinedList"/>
    <dgm:cxn modelId="{25F4FED9-0CCC-4FD5-93C0-7D7AE0FB02A2}" type="presParOf" srcId="{37B57B88-03B7-4144-A8AA-BE8DA519A356}" destId="{E768C48B-0EE9-4BAC-BF71-EF83D06C2A4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AF9DD0-EB5A-4735-8541-F5C0A0AA8AFE}" type="doc">
      <dgm:prSet loTypeId="urn:microsoft.com/office/officeart/2008/layout/Lin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FB2B22-F428-4A1C-95FD-A8548C16AD01}">
      <dgm:prSet/>
      <dgm:spPr/>
      <dgm:t>
        <a:bodyPr anchor="b"/>
        <a:lstStyle/>
        <a:p>
          <a:r>
            <a:rPr lang="en-US" dirty="0"/>
            <a:t>Because you have done a great job!</a:t>
          </a:r>
        </a:p>
      </dgm:t>
    </dgm:pt>
    <dgm:pt modelId="{BDE157FA-81EA-4D15-A388-99A20C7F08FA}" type="parTrans" cxnId="{BE63BAEA-754F-4D70-A091-26BA9C55CA2D}">
      <dgm:prSet/>
      <dgm:spPr/>
      <dgm:t>
        <a:bodyPr/>
        <a:lstStyle/>
        <a:p>
          <a:endParaRPr lang="en-US"/>
        </a:p>
      </dgm:t>
    </dgm:pt>
    <dgm:pt modelId="{438EAD5E-A748-4193-8F8B-ED28B78878A9}" type="sibTrans" cxnId="{BE63BAEA-754F-4D70-A091-26BA9C55CA2D}">
      <dgm:prSet/>
      <dgm:spPr/>
      <dgm:t>
        <a:bodyPr/>
        <a:lstStyle/>
        <a:p>
          <a:endParaRPr lang="en-US"/>
        </a:p>
      </dgm:t>
    </dgm:pt>
    <dgm:pt modelId="{3ACE5492-ED7D-4600-9656-E256AF72D54B}">
      <dgm:prSet/>
      <dgm:spPr/>
      <dgm:t>
        <a:bodyPr anchor="b"/>
        <a:lstStyle/>
        <a:p>
          <a:r>
            <a:rPr lang="en-US" dirty="0"/>
            <a:t>Because adult children move from their parent’s homes</a:t>
          </a:r>
        </a:p>
      </dgm:t>
    </dgm:pt>
    <dgm:pt modelId="{0804BDF7-722D-4E5A-9D82-77E6CB4DC5A1}" type="parTrans" cxnId="{7642C107-B48C-40D6-8D41-72379892E684}">
      <dgm:prSet/>
      <dgm:spPr/>
      <dgm:t>
        <a:bodyPr/>
        <a:lstStyle/>
        <a:p>
          <a:endParaRPr lang="en-US"/>
        </a:p>
      </dgm:t>
    </dgm:pt>
    <dgm:pt modelId="{651ED069-7213-4A4E-8222-BDC63B67F5B0}" type="sibTrans" cxnId="{7642C107-B48C-40D6-8D41-72379892E684}">
      <dgm:prSet/>
      <dgm:spPr/>
      <dgm:t>
        <a:bodyPr/>
        <a:lstStyle/>
        <a:p>
          <a:endParaRPr lang="en-US"/>
        </a:p>
      </dgm:t>
    </dgm:pt>
    <dgm:pt modelId="{220B49A6-803F-4590-B408-0D3FEB913398}">
      <dgm:prSet/>
      <dgm:spPr/>
      <dgm:t>
        <a:bodyPr anchor="b"/>
        <a:lstStyle/>
        <a:p>
          <a:r>
            <a:rPr lang="en-US" dirty="0"/>
            <a:t>Because it is time for you to be a parent/family member not a care giver</a:t>
          </a:r>
        </a:p>
      </dgm:t>
    </dgm:pt>
    <dgm:pt modelId="{40F4DEE5-7ED7-4994-A855-FF7A6442D3B4}" type="parTrans" cxnId="{779A8DBD-234E-48D7-BC2A-B17088CF086B}">
      <dgm:prSet/>
      <dgm:spPr/>
      <dgm:t>
        <a:bodyPr/>
        <a:lstStyle/>
        <a:p>
          <a:endParaRPr lang="en-US"/>
        </a:p>
      </dgm:t>
    </dgm:pt>
    <dgm:pt modelId="{55206196-8FFA-4CC3-8135-494754B1A931}" type="sibTrans" cxnId="{779A8DBD-234E-48D7-BC2A-B17088CF086B}">
      <dgm:prSet/>
      <dgm:spPr/>
      <dgm:t>
        <a:bodyPr/>
        <a:lstStyle/>
        <a:p>
          <a:endParaRPr lang="en-US"/>
        </a:p>
      </dgm:t>
    </dgm:pt>
    <dgm:pt modelId="{1808389A-C4B6-4505-9543-05EEDEF553A7}">
      <dgm:prSet/>
      <dgm:spPr/>
      <dgm:t>
        <a:bodyPr anchor="b"/>
        <a:lstStyle/>
        <a:p>
          <a:r>
            <a:rPr lang="en-US" dirty="0"/>
            <a:t>Because your adult child will now learn from someone else</a:t>
          </a:r>
        </a:p>
      </dgm:t>
    </dgm:pt>
    <dgm:pt modelId="{7B3A1379-B03B-413D-A0CE-123A52AC65A6}" type="parTrans" cxnId="{50A8E45E-9559-4480-ABC9-4116540CB553}">
      <dgm:prSet/>
      <dgm:spPr/>
      <dgm:t>
        <a:bodyPr/>
        <a:lstStyle/>
        <a:p>
          <a:endParaRPr lang="en-US"/>
        </a:p>
      </dgm:t>
    </dgm:pt>
    <dgm:pt modelId="{1CAFCE6F-2B3E-410D-A32F-3DC08479B45C}" type="sibTrans" cxnId="{50A8E45E-9559-4480-ABC9-4116540CB553}">
      <dgm:prSet/>
      <dgm:spPr/>
      <dgm:t>
        <a:bodyPr/>
        <a:lstStyle/>
        <a:p>
          <a:endParaRPr lang="en-US"/>
        </a:p>
      </dgm:t>
    </dgm:pt>
    <dgm:pt modelId="{63B9C5DF-741B-412C-849E-E87B48FAF96A}">
      <dgm:prSet/>
      <dgm:spPr/>
      <dgm:t>
        <a:bodyPr anchor="b"/>
        <a:lstStyle/>
        <a:p>
          <a:r>
            <a:rPr lang="en-US" dirty="0"/>
            <a:t>Because all CCH are licensed, qualified and trained by or to DDS Standards. They are closely monitored, compensated for care and have respite</a:t>
          </a:r>
        </a:p>
      </dgm:t>
    </dgm:pt>
    <dgm:pt modelId="{18823EB7-80E8-4F86-99DB-73AC303AC585}" type="parTrans" cxnId="{FD6BA23E-75E6-452E-90BB-6FC139EB05A9}">
      <dgm:prSet/>
      <dgm:spPr/>
      <dgm:t>
        <a:bodyPr/>
        <a:lstStyle/>
        <a:p>
          <a:endParaRPr lang="en-US"/>
        </a:p>
      </dgm:t>
    </dgm:pt>
    <dgm:pt modelId="{3062C9DE-9C12-4A3C-B400-C40C57A858F7}" type="sibTrans" cxnId="{FD6BA23E-75E6-452E-90BB-6FC139EB05A9}">
      <dgm:prSet/>
      <dgm:spPr/>
      <dgm:t>
        <a:bodyPr/>
        <a:lstStyle/>
        <a:p>
          <a:endParaRPr lang="en-US"/>
        </a:p>
      </dgm:t>
    </dgm:pt>
    <dgm:pt modelId="{4B409251-7CCF-4291-8436-1D153F082998}" type="pres">
      <dgm:prSet presAssocID="{B2AF9DD0-EB5A-4735-8541-F5C0A0AA8AFE}" presName="vert0" presStyleCnt="0">
        <dgm:presLayoutVars>
          <dgm:dir/>
          <dgm:animOne val="branch"/>
          <dgm:animLvl val="lvl"/>
        </dgm:presLayoutVars>
      </dgm:prSet>
      <dgm:spPr/>
    </dgm:pt>
    <dgm:pt modelId="{75D4BB67-B1F1-4411-93B8-12BA390C5B49}" type="pres">
      <dgm:prSet presAssocID="{BAFB2B22-F428-4A1C-95FD-A8548C16AD01}" presName="thickLine" presStyleLbl="alignNode1" presStyleIdx="0" presStyleCnt="5"/>
      <dgm:spPr/>
    </dgm:pt>
    <dgm:pt modelId="{00489C00-DAA2-4CD7-A83E-6487D7F6502F}" type="pres">
      <dgm:prSet presAssocID="{BAFB2B22-F428-4A1C-95FD-A8548C16AD01}" presName="horz1" presStyleCnt="0"/>
      <dgm:spPr/>
    </dgm:pt>
    <dgm:pt modelId="{5A64CE32-5D25-4F35-B20C-2394348E1D13}" type="pres">
      <dgm:prSet presAssocID="{BAFB2B22-F428-4A1C-95FD-A8548C16AD01}" presName="tx1" presStyleLbl="revTx" presStyleIdx="0" presStyleCnt="5" custScaleY="66255" custLinFactNeighborX="-633"/>
      <dgm:spPr/>
    </dgm:pt>
    <dgm:pt modelId="{B0B94ECF-D92B-46B8-BF4D-44E23814F7F0}" type="pres">
      <dgm:prSet presAssocID="{BAFB2B22-F428-4A1C-95FD-A8548C16AD01}" presName="vert1" presStyleCnt="0"/>
      <dgm:spPr/>
    </dgm:pt>
    <dgm:pt modelId="{27E9BD0E-6492-4482-A9DD-44739394FDA5}" type="pres">
      <dgm:prSet presAssocID="{3ACE5492-ED7D-4600-9656-E256AF72D54B}" presName="thickLine" presStyleLbl="alignNode1" presStyleIdx="1" presStyleCnt="5"/>
      <dgm:spPr/>
    </dgm:pt>
    <dgm:pt modelId="{25DD34EC-8112-410A-BD7A-3ED9FC05576B}" type="pres">
      <dgm:prSet presAssocID="{3ACE5492-ED7D-4600-9656-E256AF72D54B}" presName="horz1" presStyleCnt="0"/>
      <dgm:spPr/>
    </dgm:pt>
    <dgm:pt modelId="{A6388EC9-BA27-4FC6-92E2-B29B92FCA1AD}" type="pres">
      <dgm:prSet presAssocID="{3ACE5492-ED7D-4600-9656-E256AF72D54B}" presName="tx1" presStyleLbl="revTx" presStyleIdx="1" presStyleCnt="5" custScaleY="77994"/>
      <dgm:spPr/>
    </dgm:pt>
    <dgm:pt modelId="{C9798757-4E9F-4D67-8850-B9881EEBF938}" type="pres">
      <dgm:prSet presAssocID="{3ACE5492-ED7D-4600-9656-E256AF72D54B}" presName="vert1" presStyleCnt="0"/>
      <dgm:spPr/>
    </dgm:pt>
    <dgm:pt modelId="{8440CE2B-AF30-483D-82CA-135099A3C827}" type="pres">
      <dgm:prSet presAssocID="{220B49A6-803F-4590-B408-0D3FEB913398}" presName="thickLine" presStyleLbl="alignNode1" presStyleIdx="2" presStyleCnt="5"/>
      <dgm:spPr/>
    </dgm:pt>
    <dgm:pt modelId="{07C724E1-7B8C-4D49-BA68-C62513ABF97B}" type="pres">
      <dgm:prSet presAssocID="{220B49A6-803F-4590-B408-0D3FEB913398}" presName="horz1" presStyleCnt="0"/>
      <dgm:spPr/>
    </dgm:pt>
    <dgm:pt modelId="{01BBB042-4D71-4EF1-97A5-1909D7707284}" type="pres">
      <dgm:prSet presAssocID="{220B49A6-803F-4590-B408-0D3FEB913398}" presName="tx1" presStyleLbl="revTx" presStyleIdx="2" presStyleCnt="5" custScaleY="76738"/>
      <dgm:spPr/>
    </dgm:pt>
    <dgm:pt modelId="{FB5C204F-1056-4DF1-B367-4AD2B7B7E63D}" type="pres">
      <dgm:prSet presAssocID="{220B49A6-803F-4590-B408-0D3FEB913398}" presName="vert1" presStyleCnt="0"/>
      <dgm:spPr/>
    </dgm:pt>
    <dgm:pt modelId="{269DDBCF-BE0C-4844-A628-B7B92C714454}" type="pres">
      <dgm:prSet presAssocID="{1808389A-C4B6-4505-9543-05EEDEF553A7}" presName="thickLine" presStyleLbl="alignNode1" presStyleIdx="3" presStyleCnt="5"/>
      <dgm:spPr/>
    </dgm:pt>
    <dgm:pt modelId="{65E231B5-FACE-42D8-BE2E-4A237F37101B}" type="pres">
      <dgm:prSet presAssocID="{1808389A-C4B6-4505-9543-05EEDEF553A7}" presName="horz1" presStyleCnt="0"/>
      <dgm:spPr/>
    </dgm:pt>
    <dgm:pt modelId="{E2B593E5-2B10-444E-9715-AF123E9974C3}" type="pres">
      <dgm:prSet presAssocID="{1808389A-C4B6-4505-9543-05EEDEF553A7}" presName="tx1" presStyleLbl="revTx" presStyleIdx="3" presStyleCnt="5" custScaleY="78512"/>
      <dgm:spPr/>
    </dgm:pt>
    <dgm:pt modelId="{C6CE66B5-09C4-48EA-94A2-0B09300FA3FF}" type="pres">
      <dgm:prSet presAssocID="{1808389A-C4B6-4505-9543-05EEDEF553A7}" presName="vert1" presStyleCnt="0"/>
      <dgm:spPr/>
    </dgm:pt>
    <dgm:pt modelId="{9B2FEE68-60F6-4D6C-BD49-B231D2B0BADD}" type="pres">
      <dgm:prSet presAssocID="{63B9C5DF-741B-412C-849E-E87B48FAF96A}" presName="thickLine" presStyleLbl="alignNode1" presStyleIdx="4" presStyleCnt="5"/>
      <dgm:spPr/>
    </dgm:pt>
    <dgm:pt modelId="{C451B5E2-F8F7-4654-8C99-6336570D34BF}" type="pres">
      <dgm:prSet presAssocID="{63B9C5DF-741B-412C-849E-E87B48FAF96A}" presName="horz1" presStyleCnt="0"/>
      <dgm:spPr/>
    </dgm:pt>
    <dgm:pt modelId="{45ADB38F-6D59-4280-B039-8A2D2E66F7B6}" type="pres">
      <dgm:prSet presAssocID="{63B9C5DF-741B-412C-849E-E87B48FAF96A}" presName="tx1" presStyleLbl="revTx" presStyleIdx="4" presStyleCnt="5" custScaleY="137806"/>
      <dgm:spPr/>
    </dgm:pt>
    <dgm:pt modelId="{159B51C6-7CEF-410C-AF2C-15D642D04840}" type="pres">
      <dgm:prSet presAssocID="{63B9C5DF-741B-412C-849E-E87B48FAF96A}" presName="vert1" presStyleCnt="0"/>
      <dgm:spPr/>
    </dgm:pt>
  </dgm:ptLst>
  <dgm:cxnLst>
    <dgm:cxn modelId="{7642C107-B48C-40D6-8D41-72379892E684}" srcId="{B2AF9DD0-EB5A-4735-8541-F5C0A0AA8AFE}" destId="{3ACE5492-ED7D-4600-9656-E256AF72D54B}" srcOrd="1" destOrd="0" parTransId="{0804BDF7-722D-4E5A-9D82-77E6CB4DC5A1}" sibTransId="{651ED069-7213-4A4E-8222-BDC63B67F5B0}"/>
    <dgm:cxn modelId="{ABF64C1A-59C1-4EBD-B7DB-EE113826D872}" type="presOf" srcId="{63B9C5DF-741B-412C-849E-E87B48FAF96A}" destId="{45ADB38F-6D59-4280-B039-8A2D2E66F7B6}" srcOrd="0" destOrd="0" presId="urn:microsoft.com/office/officeart/2008/layout/LinedList"/>
    <dgm:cxn modelId="{2EA6062D-A1D2-44D5-98DE-D8BD200E2EF8}" type="presOf" srcId="{B2AF9DD0-EB5A-4735-8541-F5C0A0AA8AFE}" destId="{4B409251-7CCF-4291-8436-1D153F082998}" srcOrd="0" destOrd="0" presId="urn:microsoft.com/office/officeart/2008/layout/LinedList"/>
    <dgm:cxn modelId="{FD6BA23E-75E6-452E-90BB-6FC139EB05A9}" srcId="{B2AF9DD0-EB5A-4735-8541-F5C0A0AA8AFE}" destId="{63B9C5DF-741B-412C-849E-E87B48FAF96A}" srcOrd="4" destOrd="0" parTransId="{18823EB7-80E8-4F86-99DB-73AC303AC585}" sibTransId="{3062C9DE-9C12-4A3C-B400-C40C57A858F7}"/>
    <dgm:cxn modelId="{50A8E45E-9559-4480-ABC9-4116540CB553}" srcId="{B2AF9DD0-EB5A-4735-8541-F5C0A0AA8AFE}" destId="{1808389A-C4B6-4505-9543-05EEDEF553A7}" srcOrd="3" destOrd="0" parTransId="{7B3A1379-B03B-413D-A0CE-123A52AC65A6}" sibTransId="{1CAFCE6F-2B3E-410D-A32F-3DC08479B45C}"/>
    <dgm:cxn modelId="{D8617EA0-6B43-4058-8E7C-BB037594862F}" type="presOf" srcId="{3ACE5492-ED7D-4600-9656-E256AF72D54B}" destId="{A6388EC9-BA27-4FC6-92E2-B29B92FCA1AD}" srcOrd="0" destOrd="0" presId="urn:microsoft.com/office/officeart/2008/layout/LinedList"/>
    <dgm:cxn modelId="{AB9A6BAF-E670-4372-969D-D27270C80740}" type="presOf" srcId="{BAFB2B22-F428-4A1C-95FD-A8548C16AD01}" destId="{5A64CE32-5D25-4F35-B20C-2394348E1D13}" srcOrd="0" destOrd="0" presId="urn:microsoft.com/office/officeart/2008/layout/LinedList"/>
    <dgm:cxn modelId="{FFAD6AB3-901B-4653-A03E-6A73AC2AA1FB}" type="presOf" srcId="{1808389A-C4B6-4505-9543-05EEDEF553A7}" destId="{E2B593E5-2B10-444E-9715-AF123E9974C3}" srcOrd="0" destOrd="0" presId="urn:microsoft.com/office/officeart/2008/layout/LinedList"/>
    <dgm:cxn modelId="{779A8DBD-234E-48D7-BC2A-B17088CF086B}" srcId="{B2AF9DD0-EB5A-4735-8541-F5C0A0AA8AFE}" destId="{220B49A6-803F-4590-B408-0D3FEB913398}" srcOrd="2" destOrd="0" parTransId="{40F4DEE5-7ED7-4994-A855-FF7A6442D3B4}" sibTransId="{55206196-8FFA-4CC3-8135-494754B1A931}"/>
    <dgm:cxn modelId="{6B126CDE-DF45-4832-8527-EBFAAC0D8A6A}" type="presOf" srcId="{220B49A6-803F-4590-B408-0D3FEB913398}" destId="{01BBB042-4D71-4EF1-97A5-1909D7707284}" srcOrd="0" destOrd="0" presId="urn:microsoft.com/office/officeart/2008/layout/LinedList"/>
    <dgm:cxn modelId="{BE63BAEA-754F-4D70-A091-26BA9C55CA2D}" srcId="{B2AF9DD0-EB5A-4735-8541-F5C0A0AA8AFE}" destId="{BAFB2B22-F428-4A1C-95FD-A8548C16AD01}" srcOrd="0" destOrd="0" parTransId="{BDE157FA-81EA-4D15-A388-99A20C7F08FA}" sibTransId="{438EAD5E-A748-4193-8F8B-ED28B78878A9}"/>
    <dgm:cxn modelId="{0285CABF-496E-4540-9365-E101E107F32E}" type="presParOf" srcId="{4B409251-7CCF-4291-8436-1D153F082998}" destId="{75D4BB67-B1F1-4411-93B8-12BA390C5B49}" srcOrd="0" destOrd="0" presId="urn:microsoft.com/office/officeart/2008/layout/LinedList"/>
    <dgm:cxn modelId="{36C11941-C996-4E9B-9379-3F222B6922BF}" type="presParOf" srcId="{4B409251-7CCF-4291-8436-1D153F082998}" destId="{00489C00-DAA2-4CD7-A83E-6487D7F6502F}" srcOrd="1" destOrd="0" presId="urn:microsoft.com/office/officeart/2008/layout/LinedList"/>
    <dgm:cxn modelId="{0708ABC1-F6F0-4804-9B0E-4A45AC5C28E8}" type="presParOf" srcId="{00489C00-DAA2-4CD7-A83E-6487D7F6502F}" destId="{5A64CE32-5D25-4F35-B20C-2394348E1D13}" srcOrd="0" destOrd="0" presId="urn:microsoft.com/office/officeart/2008/layout/LinedList"/>
    <dgm:cxn modelId="{5A97FA8E-A54D-4CA1-8C48-C28318F8655C}" type="presParOf" srcId="{00489C00-DAA2-4CD7-A83E-6487D7F6502F}" destId="{B0B94ECF-D92B-46B8-BF4D-44E23814F7F0}" srcOrd="1" destOrd="0" presId="urn:microsoft.com/office/officeart/2008/layout/LinedList"/>
    <dgm:cxn modelId="{C4DEFA77-E21D-4E3F-B78F-DF8D042D042D}" type="presParOf" srcId="{4B409251-7CCF-4291-8436-1D153F082998}" destId="{27E9BD0E-6492-4482-A9DD-44739394FDA5}" srcOrd="2" destOrd="0" presId="urn:microsoft.com/office/officeart/2008/layout/LinedList"/>
    <dgm:cxn modelId="{D3128C11-E05E-4063-BB94-547A052FB8FF}" type="presParOf" srcId="{4B409251-7CCF-4291-8436-1D153F082998}" destId="{25DD34EC-8112-410A-BD7A-3ED9FC05576B}" srcOrd="3" destOrd="0" presId="urn:microsoft.com/office/officeart/2008/layout/LinedList"/>
    <dgm:cxn modelId="{08942626-D6D6-404F-A0E0-D3B0271EA4EC}" type="presParOf" srcId="{25DD34EC-8112-410A-BD7A-3ED9FC05576B}" destId="{A6388EC9-BA27-4FC6-92E2-B29B92FCA1AD}" srcOrd="0" destOrd="0" presId="urn:microsoft.com/office/officeart/2008/layout/LinedList"/>
    <dgm:cxn modelId="{4F2F1447-E6C2-4690-A43E-21DF0B3CF1A8}" type="presParOf" srcId="{25DD34EC-8112-410A-BD7A-3ED9FC05576B}" destId="{C9798757-4E9F-4D67-8850-B9881EEBF938}" srcOrd="1" destOrd="0" presId="urn:microsoft.com/office/officeart/2008/layout/LinedList"/>
    <dgm:cxn modelId="{5EBCC2EB-BAAB-416D-85A1-5096C990C1EA}" type="presParOf" srcId="{4B409251-7CCF-4291-8436-1D153F082998}" destId="{8440CE2B-AF30-483D-82CA-135099A3C827}" srcOrd="4" destOrd="0" presId="urn:microsoft.com/office/officeart/2008/layout/LinedList"/>
    <dgm:cxn modelId="{3754AB46-1917-481F-B617-88DBFD2DF2AE}" type="presParOf" srcId="{4B409251-7CCF-4291-8436-1D153F082998}" destId="{07C724E1-7B8C-4D49-BA68-C62513ABF97B}" srcOrd="5" destOrd="0" presId="urn:microsoft.com/office/officeart/2008/layout/LinedList"/>
    <dgm:cxn modelId="{8D966446-C1FC-4880-ADB8-F16C72614920}" type="presParOf" srcId="{07C724E1-7B8C-4D49-BA68-C62513ABF97B}" destId="{01BBB042-4D71-4EF1-97A5-1909D7707284}" srcOrd="0" destOrd="0" presId="urn:microsoft.com/office/officeart/2008/layout/LinedList"/>
    <dgm:cxn modelId="{BE2AABFF-498C-4F96-B1CF-BE3F8A6777A7}" type="presParOf" srcId="{07C724E1-7B8C-4D49-BA68-C62513ABF97B}" destId="{FB5C204F-1056-4DF1-B367-4AD2B7B7E63D}" srcOrd="1" destOrd="0" presId="urn:microsoft.com/office/officeart/2008/layout/LinedList"/>
    <dgm:cxn modelId="{197028BD-87A3-4FDD-92C3-B91951605DFE}" type="presParOf" srcId="{4B409251-7CCF-4291-8436-1D153F082998}" destId="{269DDBCF-BE0C-4844-A628-B7B92C714454}" srcOrd="6" destOrd="0" presId="urn:microsoft.com/office/officeart/2008/layout/LinedList"/>
    <dgm:cxn modelId="{A63ECCFF-FE8B-4866-90FF-3345DF538592}" type="presParOf" srcId="{4B409251-7CCF-4291-8436-1D153F082998}" destId="{65E231B5-FACE-42D8-BE2E-4A237F37101B}" srcOrd="7" destOrd="0" presId="urn:microsoft.com/office/officeart/2008/layout/LinedList"/>
    <dgm:cxn modelId="{57CB1719-186C-4803-A1F8-323E3551DA22}" type="presParOf" srcId="{65E231B5-FACE-42D8-BE2E-4A237F37101B}" destId="{E2B593E5-2B10-444E-9715-AF123E9974C3}" srcOrd="0" destOrd="0" presId="urn:microsoft.com/office/officeart/2008/layout/LinedList"/>
    <dgm:cxn modelId="{BC5EE22E-ABF2-4462-B4CA-B083A7ECDDF1}" type="presParOf" srcId="{65E231B5-FACE-42D8-BE2E-4A237F37101B}" destId="{C6CE66B5-09C4-48EA-94A2-0B09300FA3FF}" srcOrd="1" destOrd="0" presId="urn:microsoft.com/office/officeart/2008/layout/LinedList"/>
    <dgm:cxn modelId="{03841F90-4E27-4365-A4AD-B540ACA7A562}" type="presParOf" srcId="{4B409251-7CCF-4291-8436-1D153F082998}" destId="{9B2FEE68-60F6-4D6C-BD49-B231D2B0BADD}" srcOrd="8" destOrd="0" presId="urn:microsoft.com/office/officeart/2008/layout/LinedList"/>
    <dgm:cxn modelId="{79C0E6F6-9562-4E00-8610-3137D803B5F0}" type="presParOf" srcId="{4B409251-7CCF-4291-8436-1D153F082998}" destId="{C451B5E2-F8F7-4654-8C99-6336570D34BF}" srcOrd="9" destOrd="0" presId="urn:microsoft.com/office/officeart/2008/layout/LinedList"/>
    <dgm:cxn modelId="{8D5F4612-BB35-4A3F-AC67-819613D527B8}" type="presParOf" srcId="{C451B5E2-F8F7-4654-8C99-6336570D34BF}" destId="{45ADB38F-6D59-4280-B039-8A2D2E66F7B6}" srcOrd="0" destOrd="0" presId="urn:microsoft.com/office/officeart/2008/layout/LinedList"/>
    <dgm:cxn modelId="{D96F940D-F8A1-4602-84A5-C2C47C84B466}" type="presParOf" srcId="{C451B5E2-F8F7-4654-8C99-6336570D34BF}" destId="{159B51C6-7CEF-410C-AF2C-15D642D048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AE8D9-1403-4CD1-9868-A2D60D2495E5}">
      <dsp:nvSpPr>
        <dsp:cNvPr id="0" name=""/>
        <dsp:cNvSpPr/>
      </dsp:nvSpPr>
      <dsp:spPr>
        <a:xfrm>
          <a:off x="0" y="4473396"/>
          <a:ext cx="6666833" cy="97866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Choice of Home</a:t>
          </a:r>
        </a:p>
      </dsp:txBody>
      <dsp:txXfrm>
        <a:off x="0" y="4473396"/>
        <a:ext cx="6666833" cy="978669"/>
      </dsp:txXfrm>
    </dsp:sp>
    <dsp:sp modelId="{FE52F3CE-8CE6-4E33-B72B-6CE22DBAFCC1}">
      <dsp:nvSpPr>
        <dsp:cNvPr id="0" name=""/>
        <dsp:cNvSpPr/>
      </dsp:nvSpPr>
      <dsp:spPr>
        <a:xfrm rot="10800000">
          <a:off x="0" y="2982882"/>
          <a:ext cx="6666833" cy="1505194"/>
        </a:xfrm>
        <a:prstGeom prst="upArrowCallou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No changes of shift or staff turnover</a:t>
          </a:r>
        </a:p>
      </dsp:txBody>
      <dsp:txXfrm rot="10800000">
        <a:off x="0" y="2982882"/>
        <a:ext cx="6666833" cy="978030"/>
      </dsp:txXfrm>
    </dsp:sp>
    <dsp:sp modelId="{7CF44A70-D4DC-47F2-B9B2-524BF465FA4E}">
      <dsp:nvSpPr>
        <dsp:cNvPr id="0" name=""/>
        <dsp:cNvSpPr/>
      </dsp:nvSpPr>
      <dsp:spPr>
        <a:xfrm rot="10800000">
          <a:off x="0" y="1492368"/>
          <a:ext cx="6666833" cy="1505194"/>
        </a:xfrm>
        <a:prstGeom prst="upArrowCallou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Most “Home Like” personalized option</a:t>
          </a:r>
        </a:p>
      </dsp:txBody>
      <dsp:txXfrm rot="10800000">
        <a:off x="0" y="1492368"/>
        <a:ext cx="6666833" cy="978030"/>
      </dsp:txXfrm>
    </dsp:sp>
    <dsp:sp modelId="{D5F4D7F4-39CA-452B-BD18-BF9E3EEBD89F}">
      <dsp:nvSpPr>
        <dsp:cNvPr id="0" name=""/>
        <dsp:cNvSpPr/>
      </dsp:nvSpPr>
      <dsp:spPr>
        <a:xfrm rot="10800000">
          <a:off x="0" y="0"/>
          <a:ext cx="6666833" cy="1505194"/>
        </a:xfrm>
        <a:prstGeom prst="upArrowCallou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Statewide Residential Service</a:t>
          </a:r>
        </a:p>
      </dsp:txBody>
      <dsp:txXfrm rot="10800000">
        <a:off x="0" y="0"/>
        <a:ext cx="6666833" cy="978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50FC5-71C4-4A18-8EAA-E5BDD5D28A95}">
      <dsp:nvSpPr>
        <dsp:cNvPr id="0" name=""/>
        <dsp:cNvSpPr/>
      </dsp:nvSpPr>
      <dsp:spPr>
        <a:xfrm>
          <a:off x="0" y="2644"/>
          <a:ext cx="76753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1BE85-AB6C-44A4-8551-14EBBAD705D2}">
      <dsp:nvSpPr>
        <dsp:cNvPr id="0" name=""/>
        <dsp:cNvSpPr/>
      </dsp:nvSpPr>
      <dsp:spPr>
        <a:xfrm>
          <a:off x="0" y="2644"/>
          <a:ext cx="7675301" cy="90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No one knows about it!</a:t>
          </a:r>
        </a:p>
      </dsp:txBody>
      <dsp:txXfrm>
        <a:off x="0" y="2644"/>
        <a:ext cx="7675301" cy="901622"/>
      </dsp:txXfrm>
    </dsp:sp>
    <dsp:sp modelId="{D7895CDC-1D7B-4F24-8B98-C134D13AF19C}">
      <dsp:nvSpPr>
        <dsp:cNvPr id="0" name=""/>
        <dsp:cNvSpPr/>
      </dsp:nvSpPr>
      <dsp:spPr>
        <a:xfrm>
          <a:off x="0" y="904266"/>
          <a:ext cx="76753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73099-0669-4F5E-B8DA-F0C5ADD96840}">
      <dsp:nvSpPr>
        <dsp:cNvPr id="0" name=""/>
        <dsp:cNvSpPr/>
      </dsp:nvSpPr>
      <dsp:spPr>
        <a:xfrm>
          <a:off x="0" y="904266"/>
          <a:ext cx="7675301" cy="90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People think Group Homes are the only option</a:t>
          </a:r>
        </a:p>
      </dsp:txBody>
      <dsp:txXfrm>
        <a:off x="0" y="904266"/>
        <a:ext cx="7675301" cy="901622"/>
      </dsp:txXfrm>
    </dsp:sp>
    <dsp:sp modelId="{5790FA02-1C11-4AAD-97D6-57DC46FF5CBC}">
      <dsp:nvSpPr>
        <dsp:cNvPr id="0" name=""/>
        <dsp:cNvSpPr/>
      </dsp:nvSpPr>
      <dsp:spPr>
        <a:xfrm>
          <a:off x="0" y="1805889"/>
          <a:ext cx="76753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24F64-8B80-46D7-AA8A-CC02AAC3530D}">
      <dsp:nvSpPr>
        <dsp:cNvPr id="0" name=""/>
        <dsp:cNvSpPr/>
      </dsp:nvSpPr>
      <dsp:spPr>
        <a:xfrm>
          <a:off x="0" y="1805889"/>
          <a:ext cx="7675301" cy="90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Historic reliance on congregate care</a:t>
          </a:r>
        </a:p>
      </dsp:txBody>
      <dsp:txXfrm>
        <a:off x="0" y="1805889"/>
        <a:ext cx="7675301" cy="901622"/>
      </dsp:txXfrm>
    </dsp:sp>
    <dsp:sp modelId="{913D1D01-0D8C-4A61-AA70-C241DBA8D144}">
      <dsp:nvSpPr>
        <dsp:cNvPr id="0" name=""/>
        <dsp:cNvSpPr/>
      </dsp:nvSpPr>
      <dsp:spPr>
        <a:xfrm>
          <a:off x="0" y="2707511"/>
          <a:ext cx="76753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ACE6D-677D-4F27-A83A-3045B9B9A66D}">
      <dsp:nvSpPr>
        <dsp:cNvPr id="0" name=""/>
        <dsp:cNvSpPr/>
      </dsp:nvSpPr>
      <dsp:spPr>
        <a:xfrm>
          <a:off x="0" y="2707511"/>
          <a:ext cx="7675301" cy="90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People think GH are safer (not so)</a:t>
          </a:r>
        </a:p>
      </dsp:txBody>
      <dsp:txXfrm>
        <a:off x="0" y="2707511"/>
        <a:ext cx="7675301" cy="901622"/>
      </dsp:txXfrm>
    </dsp:sp>
    <dsp:sp modelId="{11CBAF30-B882-452E-9E51-61177217FB35}">
      <dsp:nvSpPr>
        <dsp:cNvPr id="0" name=""/>
        <dsp:cNvSpPr/>
      </dsp:nvSpPr>
      <dsp:spPr>
        <a:xfrm>
          <a:off x="0" y="3609133"/>
          <a:ext cx="76753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92DC9-2C6D-44A4-A7F0-323B40C437F1}">
      <dsp:nvSpPr>
        <dsp:cNvPr id="0" name=""/>
        <dsp:cNvSpPr/>
      </dsp:nvSpPr>
      <dsp:spPr>
        <a:xfrm>
          <a:off x="0" y="3609133"/>
          <a:ext cx="7675301" cy="90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People think CCH is foster care (not so)</a:t>
          </a:r>
        </a:p>
      </dsp:txBody>
      <dsp:txXfrm>
        <a:off x="0" y="3609133"/>
        <a:ext cx="7675301" cy="901622"/>
      </dsp:txXfrm>
    </dsp:sp>
    <dsp:sp modelId="{603C955B-98A5-4B96-B3AA-118A4F186C5D}">
      <dsp:nvSpPr>
        <dsp:cNvPr id="0" name=""/>
        <dsp:cNvSpPr/>
      </dsp:nvSpPr>
      <dsp:spPr>
        <a:xfrm>
          <a:off x="0" y="4510756"/>
          <a:ext cx="76753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A6DD0-3972-4860-BB1A-52016CB553A4}">
      <dsp:nvSpPr>
        <dsp:cNvPr id="0" name=""/>
        <dsp:cNvSpPr/>
      </dsp:nvSpPr>
      <dsp:spPr>
        <a:xfrm>
          <a:off x="0" y="4510756"/>
          <a:ext cx="7675301" cy="90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Families think “If I can’t do it how can someone else”</a:t>
          </a:r>
        </a:p>
      </dsp:txBody>
      <dsp:txXfrm>
        <a:off x="0" y="4510756"/>
        <a:ext cx="7675301" cy="9016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4BB67-B1F1-4411-93B8-12BA390C5B49}">
      <dsp:nvSpPr>
        <dsp:cNvPr id="0" name=""/>
        <dsp:cNvSpPr/>
      </dsp:nvSpPr>
      <dsp:spPr>
        <a:xfrm>
          <a:off x="0" y="2223"/>
          <a:ext cx="654308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64CE32-5D25-4F35-B20C-2394348E1D13}">
      <dsp:nvSpPr>
        <dsp:cNvPr id="0" name=""/>
        <dsp:cNvSpPr/>
      </dsp:nvSpPr>
      <dsp:spPr>
        <a:xfrm>
          <a:off x="0" y="2223"/>
          <a:ext cx="6543083" cy="97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Because you have done a great job!</a:t>
          </a:r>
        </a:p>
      </dsp:txBody>
      <dsp:txXfrm>
        <a:off x="0" y="2223"/>
        <a:ext cx="6543083" cy="975950"/>
      </dsp:txXfrm>
    </dsp:sp>
    <dsp:sp modelId="{27E9BD0E-6492-4482-A9DD-44739394FDA5}">
      <dsp:nvSpPr>
        <dsp:cNvPr id="0" name=""/>
        <dsp:cNvSpPr/>
      </dsp:nvSpPr>
      <dsp:spPr>
        <a:xfrm>
          <a:off x="0" y="978173"/>
          <a:ext cx="654308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388EC9-BA27-4FC6-92E2-B29B92FCA1AD}">
      <dsp:nvSpPr>
        <dsp:cNvPr id="0" name=""/>
        <dsp:cNvSpPr/>
      </dsp:nvSpPr>
      <dsp:spPr>
        <a:xfrm>
          <a:off x="0" y="978173"/>
          <a:ext cx="6543083" cy="1148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Because adult children move from their parent’s homes</a:t>
          </a:r>
        </a:p>
      </dsp:txBody>
      <dsp:txXfrm>
        <a:off x="0" y="978173"/>
        <a:ext cx="6543083" cy="1148868"/>
      </dsp:txXfrm>
    </dsp:sp>
    <dsp:sp modelId="{8440CE2B-AF30-483D-82CA-135099A3C827}">
      <dsp:nvSpPr>
        <dsp:cNvPr id="0" name=""/>
        <dsp:cNvSpPr/>
      </dsp:nvSpPr>
      <dsp:spPr>
        <a:xfrm>
          <a:off x="0" y="2127042"/>
          <a:ext cx="654308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BBB042-4D71-4EF1-97A5-1909D7707284}">
      <dsp:nvSpPr>
        <dsp:cNvPr id="0" name=""/>
        <dsp:cNvSpPr/>
      </dsp:nvSpPr>
      <dsp:spPr>
        <a:xfrm>
          <a:off x="0" y="2127042"/>
          <a:ext cx="6543083" cy="113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Because it is time for you to be a parent/family member not a care giver</a:t>
          </a:r>
        </a:p>
      </dsp:txBody>
      <dsp:txXfrm>
        <a:off x="0" y="2127042"/>
        <a:ext cx="6543083" cy="1130367"/>
      </dsp:txXfrm>
    </dsp:sp>
    <dsp:sp modelId="{269DDBCF-BE0C-4844-A628-B7B92C714454}">
      <dsp:nvSpPr>
        <dsp:cNvPr id="0" name=""/>
        <dsp:cNvSpPr/>
      </dsp:nvSpPr>
      <dsp:spPr>
        <a:xfrm>
          <a:off x="0" y="3257409"/>
          <a:ext cx="654308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B593E5-2B10-444E-9715-AF123E9974C3}">
      <dsp:nvSpPr>
        <dsp:cNvPr id="0" name=""/>
        <dsp:cNvSpPr/>
      </dsp:nvSpPr>
      <dsp:spPr>
        <a:xfrm>
          <a:off x="0" y="3257409"/>
          <a:ext cx="6543083" cy="1156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Because your adult child will now learn from someone else</a:t>
          </a:r>
        </a:p>
      </dsp:txBody>
      <dsp:txXfrm>
        <a:off x="0" y="3257409"/>
        <a:ext cx="6543083" cy="1156498"/>
      </dsp:txXfrm>
    </dsp:sp>
    <dsp:sp modelId="{9B2FEE68-60F6-4D6C-BD49-B231D2B0BADD}">
      <dsp:nvSpPr>
        <dsp:cNvPr id="0" name=""/>
        <dsp:cNvSpPr/>
      </dsp:nvSpPr>
      <dsp:spPr>
        <a:xfrm>
          <a:off x="0" y="4413908"/>
          <a:ext cx="654308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ADB38F-6D59-4280-B039-8A2D2E66F7B6}">
      <dsp:nvSpPr>
        <dsp:cNvPr id="0" name=""/>
        <dsp:cNvSpPr/>
      </dsp:nvSpPr>
      <dsp:spPr>
        <a:xfrm>
          <a:off x="0" y="4413908"/>
          <a:ext cx="6536693" cy="202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Because all CCH are licensed, qualified and trained by or to DDS Standards. They are closely monitored, compensated for care and have respite</a:t>
          </a:r>
        </a:p>
      </dsp:txBody>
      <dsp:txXfrm>
        <a:off x="0" y="4413908"/>
        <a:ext cx="6536693" cy="2029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E7FA-2036-273B-BA04-9516A0941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0664B-7183-6107-1EE9-5DBE005E7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8023-6A91-8987-0302-CF875CDA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E2C57-89DF-8FB5-559F-D7106F7F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863B1-3C69-C2A8-4AAE-D4406AA3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3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0D8B-A0B7-4703-4787-CCE0C4049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ED695-C190-E190-4FC3-6DACBC6DD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80B4D-31FC-6B97-F36A-6F0CBA30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4359-47C0-D667-66A4-9F747E17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852F8-98A9-919A-1BF8-5777C5CA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7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36388E-C57E-DB49-6F38-AD45081E0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476B50-B54D-F322-7793-C0CBE9966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BB780-41D1-B249-FCF7-00270704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8CE8-B39F-EF53-0BEE-15125D7E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1C071-3590-D02B-B08D-909E323D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0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A178-FC2E-91DA-12B8-36D6DD53C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FD394-18C6-84BE-92F9-F8F196733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875E8-7F5B-7C37-BBF1-C6409B94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26352-4536-33D4-4F67-A6C23397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557D3-3A45-8E0E-38BB-78F68616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4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E41F-2864-9268-CE79-392ABA294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24BE8-4E02-041E-6D38-94D3C1F82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A24C4-B0D9-7F41-2CCE-B07D6C5D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29640-622D-506B-91D7-00E12D02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C7C16-904C-D2EA-C4EB-B86A10A4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5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2463F-3B69-2CCE-FE1A-BCE2B4596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BF42A-EFD9-1B03-3914-5CE875CD1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EAC2-94AB-7C91-3958-317109232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9A31B-3073-5487-C2E1-0F0E9C7A7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37C7F-E01F-97EA-D68D-E3C98D29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861D3-0591-E553-CF2B-75DA9881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8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42DA-0E99-2AA5-0DCE-EFF616F7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E3DD-7F61-6F76-D99F-07C93E08D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34826-0DE8-F930-7C31-42C66B8C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D390F-0E32-4CDC-EBE8-AAB126DFB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7F7BD-B7DD-8CF6-E932-CD1C7051F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B16B6-F9F4-E176-1E30-4C1E50B1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A19468-D980-955D-B6E2-A894A7F7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2AE1BE-0084-353B-9754-76B1909A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34F7-8719-4583-49EB-32AA7FEA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E41A5-5D0D-674C-A657-7F5ED541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DFEFA-2AB6-F484-24C6-1FDE0E41E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AFAC5-1C8E-F35D-3A88-AC9994CA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9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67CBA-3F29-1A5C-9B74-A32CEB1A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7C29AE-9302-63D2-56B1-ACAD9AD7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C7434-B423-9D55-0BF4-B4556310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8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02AD-2EE9-36EE-8E2D-419D6C45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4C774-6F6C-2C63-BA29-5DDF9FC0B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D1D5C-3D77-CEAA-611A-222FE71D7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9BC93-A7CB-A118-12C4-A324561B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AD028-3CAB-499C-4A52-7E58AC4BD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111A9-A3B1-7CC0-3400-C7F2FFDC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CDB62-7563-2E18-1F13-653AD352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8731A8-DB9B-000D-E4F7-F447A7509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E13-993C-14D0-9354-EEDFE64FF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E0BD8-57FE-3D0E-A0B6-8FB7C67E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BA9EC-481E-640C-1507-7B2BB3C9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03046-624B-E4E5-7828-153CD749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0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A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6285E-72FE-6435-BB0A-02E91026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4D99F-407A-D808-DC05-2B8F14686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3741-60F8-8738-7C6E-C51C86093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4B0DD-1709-4FA4-B9E9-8C2316F1A9A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3B182-547D-5FB2-FFF1-2E982B688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D1317-CAA7-A2CA-6DB8-F6AA05ACF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FB9A0-44BA-4505-AD50-DA042E879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9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3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1182-117B-4CA0-861D-82EC8F715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762" y="532660"/>
            <a:ext cx="10356533" cy="1983956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/>
              <a:t>Alternative Living Options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5300" b="1" dirty="0"/>
              <a:t>Community Companion Homes (CCH)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9C6EF-4E17-43FF-B441-9317EB620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344" y="2516616"/>
            <a:ext cx="10005951" cy="2152430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What is CCH?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Who can live in a CCH?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Why CCH makes sense!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67E7E9-B471-47E7-9943-822866032848}"/>
              </a:ext>
            </a:extLst>
          </p:cNvPr>
          <p:cNvSpPr txBox="1"/>
          <p:nvPr/>
        </p:nvSpPr>
        <p:spPr>
          <a:xfrm>
            <a:off x="8443923" y="5628444"/>
            <a:ext cx="299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ARPA Presentation</a:t>
            </a:r>
          </a:p>
          <a:p>
            <a:pPr algn="ctr"/>
            <a:r>
              <a:rPr lang="en-US" sz="1400" dirty="0"/>
              <a:t>October 2022</a:t>
            </a:r>
          </a:p>
          <a:p>
            <a:pPr algn="ctr"/>
            <a:r>
              <a:rPr lang="en-US" sz="1400" dirty="0"/>
              <a:t>Joanne Malise, LCSW</a:t>
            </a:r>
          </a:p>
          <a:p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6C8D4-B292-14B8-1040-3F1F3FBE6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76" b="10350"/>
          <a:stretch/>
        </p:blipFill>
        <p:spPr>
          <a:xfrm>
            <a:off x="8443923" y="4500572"/>
            <a:ext cx="3316582" cy="112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9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0BDAA-3638-F08A-ED20-0AF665CF9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In Their Own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7E7F8-CCDB-2F8F-22E8-8448EC2A7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4400" dirty="0"/>
              <a:t>“It is quiet”, </a:t>
            </a:r>
          </a:p>
          <a:p>
            <a:pPr>
              <a:lnSpc>
                <a:spcPct val="200000"/>
              </a:lnSpc>
            </a:pPr>
            <a:r>
              <a:rPr lang="en-US" sz="4400" dirty="0"/>
              <a:t>“No one is yelling” </a:t>
            </a:r>
          </a:p>
          <a:p>
            <a:pPr>
              <a:lnSpc>
                <a:spcPct val="200000"/>
              </a:lnSpc>
            </a:pPr>
            <a:r>
              <a:rPr lang="en-US" sz="4400" dirty="0"/>
              <a:t>“It is all about me”</a:t>
            </a:r>
          </a:p>
          <a:p>
            <a:endParaRPr lang="en-US" dirty="0"/>
          </a:p>
        </p:txBody>
      </p:sp>
      <p:pic>
        <p:nvPicPr>
          <p:cNvPr id="5" name="Picture 4" descr="A picture containing text, outdoor, person, car&#10;&#10;Description automatically generated">
            <a:extLst>
              <a:ext uri="{FF2B5EF4-FFF2-40B4-BE49-F238E27FC236}">
                <a16:creationId xmlns:a16="http://schemas.microsoft.com/office/drawing/2014/main" id="{8F2F0A06-B424-C1C1-E732-BAF913BFE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5882" r="7806" b="5656"/>
          <a:stretch/>
        </p:blipFill>
        <p:spPr>
          <a:xfrm>
            <a:off x="7448550" y="2139156"/>
            <a:ext cx="4152900" cy="372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01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DD21265-D51A-497A-9D38-E93C80257B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b="26751"/>
          <a:stretch/>
        </p:blipFill>
        <p:spPr>
          <a:xfrm>
            <a:off x="3313030" y="468721"/>
            <a:ext cx="1431036" cy="2295144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FE105179-78C2-47C8-A365-445363E9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771" y="295614"/>
            <a:ext cx="2237512" cy="3011424"/>
          </a:xfrm>
          <a:prstGeom prst="rect">
            <a:avLst/>
          </a:prstGeom>
        </p:spPr>
      </p:pic>
      <p:pic>
        <p:nvPicPr>
          <p:cNvPr id="11" name="Picture 10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303E02A-77A0-4B48-95B1-F7614D193F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8229" r="55420" b="21992"/>
          <a:stretch/>
        </p:blipFill>
        <p:spPr>
          <a:xfrm>
            <a:off x="523484" y="144272"/>
            <a:ext cx="1987296" cy="3394456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E11AB0F6-B02E-44FB-A9C8-28749E449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18000" r="1775" b="16799"/>
          <a:stretch/>
        </p:blipFill>
        <p:spPr>
          <a:xfrm rot="5400000">
            <a:off x="2301918" y="3609501"/>
            <a:ext cx="3572259" cy="1987297"/>
          </a:xfrm>
          <a:prstGeom prst="rect">
            <a:avLst/>
          </a:prstGeom>
        </p:spPr>
      </p:pic>
      <p:pic>
        <p:nvPicPr>
          <p:cNvPr id="13" name="Picture 12" descr="A picture containing person, striped&#10;&#10;Description automatically generated">
            <a:extLst>
              <a:ext uri="{FF2B5EF4-FFF2-40B4-BE49-F238E27FC236}">
                <a16:creationId xmlns:a16="http://schemas.microsoft.com/office/drawing/2014/main" id="{D4D1CA7F-2B1B-497D-A47D-EFEFADB01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13" y="3538728"/>
            <a:ext cx="3124429" cy="3066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CBA620-9D5C-4878-BD39-EC7C07F4E0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3689" r="4110" b="7200"/>
          <a:stretch/>
        </p:blipFill>
        <p:spPr>
          <a:xfrm>
            <a:off x="5546317" y="252984"/>
            <a:ext cx="2627450" cy="3357508"/>
          </a:xfrm>
          <a:prstGeom prst="rect">
            <a:avLst/>
          </a:prstGeom>
        </p:spPr>
      </p:pic>
      <p:pic>
        <p:nvPicPr>
          <p:cNvPr id="15" name="Picture 14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B6F1399F-135A-4114-9709-A6505FCF84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20" r="2630"/>
          <a:stretch/>
        </p:blipFill>
        <p:spPr>
          <a:xfrm>
            <a:off x="6073162" y="3873079"/>
            <a:ext cx="2100605" cy="2538984"/>
          </a:xfrm>
          <a:prstGeom prst="rect">
            <a:avLst/>
          </a:prstGeom>
        </p:spPr>
      </p:pic>
      <p:pic>
        <p:nvPicPr>
          <p:cNvPr id="19" name="Picture 18" descr="A picture containing person, posing, older&#10;&#10;Description automatically generated">
            <a:extLst>
              <a:ext uri="{FF2B5EF4-FFF2-40B4-BE49-F238E27FC236}">
                <a16:creationId xmlns:a16="http://schemas.microsoft.com/office/drawing/2014/main" id="{95BBFB7B-3DC1-4E5E-AFCD-CDF24B56F3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r="50521"/>
          <a:stretch/>
        </p:blipFill>
        <p:spPr>
          <a:xfrm>
            <a:off x="413410" y="3680126"/>
            <a:ext cx="2207443" cy="29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74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E0697-BA16-0C29-33BD-B217F077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46" y="169816"/>
            <a:ext cx="10515600" cy="1325563"/>
          </a:xfrm>
        </p:spPr>
        <p:txBody>
          <a:bodyPr/>
          <a:lstStyle/>
          <a:p>
            <a:r>
              <a:rPr lang="en-US" b="1" dirty="0"/>
              <a:t>How do We Know That CCH Are Safe?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794E7-8782-6F24-885C-67B41200E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93" y="1257300"/>
            <a:ext cx="10515600" cy="56007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Rigorous approval process (Background checks, training, inspections)</a:t>
            </a:r>
          </a:p>
          <a:p>
            <a:r>
              <a:rPr lang="en-US" sz="3200" dirty="0"/>
              <a:t>Frequent communication with agency or DDS</a:t>
            </a:r>
          </a:p>
          <a:p>
            <a:r>
              <a:rPr lang="en-US" sz="3200" dirty="0"/>
              <a:t>Regular home visits</a:t>
            </a:r>
          </a:p>
          <a:p>
            <a:r>
              <a:rPr lang="en-US" sz="3200" dirty="0"/>
              <a:t>Extensive state regulations about quality of care</a:t>
            </a:r>
          </a:p>
          <a:p>
            <a:r>
              <a:rPr lang="en-US" sz="3200" dirty="0"/>
              <a:t>Regular financial audits</a:t>
            </a:r>
          </a:p>
          <a:p>
            <a:r>
              <a:rPr lang="en-US" sz="3200" dirty="0"/>
              <a:t>Medical monitoring by an RN</a:t>
            </a:r>
          </a:p>
          <a:p>
            <a:r>
              <a:rPr lang="en-US" sz="3200" dirty="0"/>
              <a:t>Behavioral supports in the home as needed</a:t>
            </a:r>
          </a:p>
          <a:p>
            <a:r>
              <a:rPr lang="en-US" sz="3200" dirty="0"/>
              <a:t>Licensing of each home and relicensing annually</a:t>
            </a:r>
          </a:p>
          <a:p>
            <a:r>
              <a:rPr lang="en-US" sz="3200" dirty="0"/>
              <a:t>Regular team meetings and reviews</a:t>
            </a:r>
          </a:p>
          <a:p>
            <a:r>
              <a:rPr lang="en-US" sz="3200" dirty="0"/>
              <a:t>Coordination of all supports by case managers</a:t>
            </a:r>
          </a:p>
        </p:txBody>
      </p:sp>
      <p:pic>
        <p:nvPicPr>
          <p:cNvPr id="5" name="Picture 4" descr="A picture containing tree, person, outdoor, posing&#10;&#10;Description automatically generated">
            <a:extLst>
              <a:ext uri="{FF2B5EF4-FFF2-40B4-BE49-F238E27FC236}">
                <a16:creationId xmlns:a16="http://schemas.microsoft.com/office/drawing/2014/main" id="{5084B64C-7704-9BD5-7CF4-02B8F12A9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 r="9211"/>
          <a:stretch/>
        </p:blipFill>
        <p:spPr>
          <a:xfrm>
            <a:off x="9004852" y="1958009"/>
            <a:ext cx="2951354" cy="3715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16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F2EEC6-6C79-4A1F-BC9D-E4BC5E89D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5127" y="415011"/>
            <a:ext cx="2441575" cy="1831181"/>
          </a:xfrm>
          <a:prstGeom prst="rect">
            <a:avLst/>
          </a:prstGeom>
        </p:spPr>
      </p:pic>
      <p:pic>
        <p:nvPicPr>
          <p:cNvPr id="7" name="Picture 6" descr="A picture containing person, tree, outdoor&#10;&#10;Description automatically generated">
            <a:extLst>
              <a:ext uri="{FF2B5EF4-FFF2-40B4-BE49-F238E27FC236}">
                <a16:creationId xmlns:a16="http://schemas.microsoft.com/office/drawing/2014/main" id="{39D02392-E7FF-47CC-90B3-A7635E989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8204"/>
          <a:stretch/>
        </p:blipFill>
        <p:spPr>
          <a:xfrm rot="5400000">
            <a:off x="3855524" y="3357563"/>
            <a:ext cx="3286125" cy="3048000"/>
          </a:xfrm>
          <a:prstGeom prst="rect">
            <a:avLst/>
          </a:prstGeom>
        </p:spPr>
      </p:pic>
      <p:pic>
        <p:nvPicPr>
          <p:cNvPr id="9" name="Picture 8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E2E3A563-D4DE-498A-9731-3F340B3B6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3830" r="31250"/>
          <a:stretch/>
        </p:blipFill>
        <p:spPr>
          <a:xfrm rot="5400000">
            <a:off x="445720" y="-187691"/>
            <a:ext cx="2276475" cy="2931256"/>
          </a:xfrm>
          <a:prstGeom prst="rect">
            <a:avLst/>
          </a:prstGeom>
        </p:spPr>
      </p:pic>
      <p:pic>
        <p:nvPicPr>
          <p:cNvPr id="13" name="Picture 12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02750DD8-D710-4006-8564-EC1F8C7EF3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6" r="5547" b="14761"/>
          <a:stretch/>
        </p:blipFill>
        <p:spPr>
          <a:xfrm>
            <a:off x="7104665" y="4514850"/>
            <a:ext cx="4977605" cy="2343150"/>
          </a:xfrm>
          <a:prstGeom prst="rect">
            <a:avLst/>
          </a:prstGeom>
        </p:spPr>
      </p:pic>
      <p:pic>
        <p:nvPicPr>
          <p:cNvPr id="15" name="Picture 14" descr="A picture containing person, clothing, person, posing&#10;&#10;Description automatically generated">
            <a:extLst>
              <a:ext uri="{FF2B5EF4-FFF2-40B4-BE49-F238E27FC236}">
                <a16:creationId xmlns:a16="http://schemas.microsoft.com/office/drawing/2014/main" id="{EE646A82-B6C2-4F24-8A37-9F8A72690D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r="11751"/>
          <a:stretch/>
        </p:blipFill>
        <p:spPr>
          <a:xfrm>
            <a:off x="37364" y="2416175"/>
            <a:ext cx="3236884" cy="2772918"/>
          </a:xfrm>
          <a:prstGeom prst="rect">
            <a:avLst/>
          </a:prstGeom>
        </p:spPr>
      </p:pic>
      <p:pic>
        <p:nvPicPr>
          <p:cNvPr id="17" name="Picture 16" descr="A couple of wom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FA58033-F3B1-45DF-B68B-609B7A4AB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468" y="25399"/>
            <a:ext cx="2350683" cy="2923159"/>
          </a:xfrm>
          <a:prstGeom prst="rect">
            <a:avLst/>
          </a:prstGeom>
        </p:spPr>
      </p:pic>
      <p:pic>
        <p:nvPicPr>
          <p:cNvPr id="3" name="Picture 2" descr="A picture containing indoor, restaurant, dining table&#10;&#10;Description automatically generated">
            <a:extLst>
              <a:ext uri="{FF2B5EF4-FFF2-40B4-BE49-F238E27FC236}">
                <a16:creationId xmlns:a16="http://schemas.microsoft.com/office/drawing/2014/main" id="{7F4EE86A-E46C-424B-8025-3AFEB0AE3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26" y="2371725"/>
            <a:ext cx="2819400" cy="2114550"/>
          </a:xfrm>
          <a:prstGeom prst="rect">
            <a:avLst/>
          </a:prstGeom>
        </p:spPr>
      </p:pic>
      <p:pic>
        <p:nvPicPr>
          <p:cNvPr id="11" name="Picture 10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A534A649-DCEC-4D9F-8996-6F09A7D23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" y="4324350"/>
            <a:ext cx="4034191" cy="2533650"/>
          </a:xfrm>
          <a:prstGeom prst="rect">
            <a:avLst/>
          </a:prstGeom>
        </p:spPr>
      </p:pic>
      <p:pic>
        <p:nvPicPr>
          <p:cNvPr id="19" name="Picture 18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804F30BE-32D7-449F-A66E-00CED2910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27" y="0"/>
            <a:ext cx="3607434" cy="29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30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7CFD1C9-2468-0DE8-C990-2648A6E0C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49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82F64-FA6A-99B3-3E09-525170C9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Who Can Live in a CCH –Anyone!</a:t>
            </a:r>
          </a:p>
        </p:txBody>
      </p:sp>
    </p:spTree>
    <p:extLst>
      <p:ext uri="{BB962C8B-B14F-4D97-AF65-F5344CB8AC3E}">
        <p14:creationId xmlns:p14="http://schemas.microsoft.com/office/powerpoint/2010/main" val="1407134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A8D7-DD14-AA5F-BCA2-80CCC04A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48" y="291328"/>
            <a:ext cx="10515600" cy="854075"/>
          </a:xfrm>
        </p:spPr>
        <p:txBody>
          <a:bodyPr/>
          <a:lstStyle/>
          <a:p>
            <a:r>
              <a:rPr lang="en-US" b="1" dirty="0"/>
              <a:t>Challenges of CCH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92F16A0-950F-CD17-D685-CDF9B1BEF7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780449"/>
              </p:ext>
            </p:extLst>
          </p:nvPr>
        </p:nvGraphicFramePr>
        <p:xfrm>
          <a:off x="207009" y="1145403"/>
          <a:ext cx="7675301" cy="541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0FFAEA7-9550-D653-C21B-F0B128CDE8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35" r="-1" b="10783"/>
          <a:stretch/>
        </p:blipFill>
        <p:spPr>
          <a:xfrm>
            <a:off x="8263463" y="1863912"/>
            <a:ext cx="3605986" cy="3518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297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A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B31FB-3B2F-6ABD-975E-445164B5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29" y="343525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dirty="0"/>
              <a:t>Challenges of CCH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AF307-B119-AAD6-BCC7-E323F8F90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Lack of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Fear of unknown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Misconceptions i.e. – people with disabilities can only live with other people with disabilities “Peers”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9F6DCFD9-5AEA-A248-B75C-BC94A6035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 r="281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9E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25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B7DB47-6D30-A0C5-7592-D69D588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61911"/>
            <a:ext cx="4009008" cy="3540125"/>
          </a:xfrm>
        </p:spPr>
        <p:txBody>
          <a:bodyPr>
            <a:normAutofit/>
          </a:bodyPr>
          <a:lstStyle/>
          <a:p>
            <a:r>
              <a:rPr lang="en-US" sz="4800" b="1" dirty="0"/>
              <a:t>If The Family Can’t Do it How Can Someone else Provide Care?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80178498-EA80-40ED-958A-6F5E3AC65C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067843"/>
              </p:ext>
            </p:extLst>
          </p:nvPr>
        </p:nvGraphicFramePr>
        <p:xfrm>
          <a:off x="5010742" y="288130"/>
          <a:ext cx="6543083" cy="6446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69AB33FD-8C66-53E6-C073-CCEAE931B5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6" t="26111" b="8333"/>
          <a:stretch/>
        </p:blipFill>
        <p:spPr>
          <a:xfrm>
            <a:off x="1613212" y="3305174"/>
            <a:ext cx="3282614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545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2F2F-132F-4C11-9977-CBDE95A0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629" y="551346"/>
            <a:ext cx="4602428" cy="798062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CLA vs CCH?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5B79B-F72C-4E25-A10B-92E68E7F9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629" y="1899821"/>
            <a:ext cx="5225988" cy="491191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When asked why he liked living with Lisa (in a CCH) over living in a group home he stated;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b="1" dirty="0"/>
              <a:t>“When I go to bed at night, Lisa is there. When I wake up in the morning, Lisa is there.”</a:t>
            </a:r>
          </a:p>
        </p:txBody>
      </p:sp>
      <p:pic>
        <p:nvPicPr>
          <p:cNvPr id="5" name="Content Placeholder 4" descr="Two people sitting at a table with a can of beer&#10;&#10;Description automatically generated with low confidence">
            <a:extLst>
              <a:ext uri="{FF2B5EF4-FFF2-40B4-BE49-F238E27FC236}">
                <a16:creationId xmlns:a16="http://schemas.microsoft.com/office/drawing/2014/main" id="{5C2E8920-5356-4038-AF27-F4353717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r="19807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09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CD05E-8F37-F385-AF4D-CCBCF19D2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309"/>
            <a:ext cx="9144000" cy="111299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026" name="Picture 2" descr="Should we use questions to teach? – Part 1 | ...to the real.">
            <a:extLst>
              <a:ext uri="{FF2B5EF4-FFF2-40B4-BE49-F238E27FC236}">
                <a16:creationId xmlns:a16="http://schemas.microsoft.com/office/drawing/2014/main" id="{F5AF3635-F97C-F540-3EB4-CC94F588B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159578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ABCEB8-234E-10EB-41F1-4CBC576AB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76" b="10350"/>
          <a:stretch/>
        </p:blipFill>
        <p:spPr>
          <a:xfrm>
            <a:off x="7448549" y="4805958"/>
            <a:ext cx="4407205" cy="149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83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D442-0821-4571-838B-E32C5E77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96" y="1396795"/>
            <a:ext cx="3052293" cy="353140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5400" b="1" dirty="0"/>
              <a:t>CCH</a:t>
            </a:r>
            <a:br>
              <a:rPr lang="en-US" sz="5400" b="1" dirty="0"/>
            </a:br>
            <a:r>
              <a:rPr lang="en-US" sz="5400" b="1" dirty="0"/>
              <a:t>Community Companion Home</a:t>
            </a:r>
          </a:p>
        </p:txBody>
      </p:sp>
      <p:graphicFrame>
        <p:nvGraphicFramePr>
          <p:cNvPr id="39" name="Content Placeholder 2">
            <a:extLst>
              <a:ext uri="{FF2B5EF4-FFF2-40B4-BE49-F238E27FC236}">
                <a16:creationId xmlns:a16="http://schemas.microsoft.com/office/drawing/2014/main" id="{4B508342-E140-4688-8D9D-441D297670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46986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2005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6EC8-29C6-A0FF-7EC0-24B2CB86B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 People Get Referred to a CCH?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1B201-8B90-351E-3389-3221903DE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DDS Case Manager can make a referral to a CCH </a:t>
            </a:r>
          </a:p>
          <a:p>
            <a:r>
              <a:rPr lang="en-US" sz="3600" dirty="0"/>
              <a:t>The person’s team can make a recommendation to DDS</a:t>
            </a:r>
          </a:p>
          <a:p>
            <a:r>
              <a:rPr lang="en-US" sz="3600" dirty="0"/>
              <a:t>The family or guardian can make a request for a CCH</a:t>
            </a:r>
          </a:p>
          <a:p>
            <a:endParaRPr lang="en-US" sz="3600" dirty="0"/>
          </a:p>
          <a:p>
            <a:r>
              <a:rPr lang="en-US" sz="3600" dirty="0"/>
              <a:t>DDS operates some CCH</a:t>
            </a:r>
          </a:p>
          <a:p>
            <a:r>
              <a:rPr lang="en-US" sz="3600" dirty="0"/>
              <a:t>Some private agencies support CCH</a:t>
            </a:r>
          </a:p>
        </p:txBody>
      </p:sp>
    </p:spTree>
    <p:extLst>
      <p:ext uri="{BB962C8B-B14F-4D97-AF65-F5344CB8AC3E}">
        <p14:creationId xmlns:p14="http://schemas.microsoft.com/office/powerpoint/2010/main" val="413546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E83D1-0784-9AB7-363B-52062D25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54" y="343516"/>
            <a:ext cx="6422849" cy="1209059"/>
          </a:xfrm>
        </p:spPr>
        <p:txBody>
          <a:bodyPr>
            <a:normAutofit/>
          </a:bodyPr>
          <a:lstStyle/>
          <a:p>
            <a:r>
              <a:rPr lang="en-US" sz="4800" b="1" dirty="0"/>
              <a:t>About CCH</a:t>
            </a: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4F3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Free Contract Cliparts, Download Free Contract Cliparts png images, Free  ClipArts on Clipart Library">
            <a:extLst>
              <a:ext uri="{FF2B5EF4-FFF2-40B4-BE49-F238E27FC236}">
                <a16:creationId xmlns:a16="http://schemas.microsoft.com/office/drawing/2014/main" id="{EC343796-E559-AC42-846A-61FFC1BD7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364" y="2491784"/>
            <a:ext cx="3113280" cy="18744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4E19E-E48B-E60A-E374-9268858A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1743076"/>
            <a:ext cx="6833235" cy="49911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dirty="0"/>
              <a:t>Each home is individually licensed by DDS once they meet a rigorous approval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dirty="0"/>
              <a:t>Each CCH provider must be licensed to provide care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dirty="0"/>
              <a:t>Each CCH provider must contract directly with DDS before a person can move into the home</a:t>
            </a:r>
          </a:p>
        </p:txBody>
      </p:sp>
    </p:spTree>
    <p:extLst>
      <p:ext uri="{BB962C8B-B14F-4D97-AF65-F5344CB8AC3E}">
        <p14:creationId xmlns:p14="http://schemas.microsoft.com/office/powerpoint/2010/main" val="407829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D7DCA-A7AC-D32F-1F5D-2A386F3A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Are People Approved to be CCH Providers?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21677-7267-F90B-F03D-D80EF8B07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4771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Extensive application process and interviews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Numerous background checks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Professional training </a:t>
            </a:r>
            <a:r>
              <a:rPr lang="en-US" sz="3000" dirty="0"/>
              <a:t>(CPR, First Aid, Medication, swallowing, etc. ) </a:t>
            </a: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Intensive home inspections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Approval from State/DDS Licensing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Contracting with the State of CT to become Licensed CCH provider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Regular home visits, State monitoring and recertification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93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5E4331-55AF-4C5F-A454-B5DC459A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Can Live in a CCH?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664D8-8600-4079-B22A-7930295B8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931" y="3014591"/>
            <a:ext cx="5302189" cy="1015871"/>
          </a:xfrm>
        </p:spPr>
        <p:txBody>
          <a:bodyPr>
            <a:normAutofit/>
          </a:bodyPr>
          <a:lstStyle/>
          <a:p>
            <a:r>
              <a:rPr lang="en-US" sz="3000" b="1" dirty="0"/>
              <a:t>Anyone if we can find a match!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5" name="Picture 4" descr="A person sitting in a car&#10;&#10;Description automatically generated with low confidence">
            <a:extLst>
              <a:ext uri="{FF2B5EF4-FFF2-40B4-BE49-F238E27FC236}">
                <a16:creationId xmlns:a16="http://schemas.microsoft.com/office/drawing/2014/main" id="{75E90DD7-1AE2-47E0-BC43-B55FD2BD9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0"/>
          <a:stretch/>
        </p:blipFill>
        <p:spPr>
          <a:xfrm>
            <a:off x="7218490" y="-19049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390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4D1B-4C8E-4408-BAB0-19F99701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02" y="75253"/>
            <a:ext cx="11907996" cy="1325563"/>
          </a:xfrm>
        </p:spPr>
        <p:txBody>
          <a:bodyPr/>
          <a:lstStyle/>
          <a:p>
            <a:pPr algn="ctr"/>
            <a:r>
              <a:rPr lang="en-US" b="1" dirty="0"/>
              <a:t>24 Years as a Beloved Member of the Family &amp; Community!</a:t>
            </a:r>
          </a:p>
        </p:txBody>
      </p:sp>
      <p:pic>
        <p:nvPicPr>
          <p:cNvPr id="5" name="Content Placeholder 4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AD3E6265-D2B2-400B-BE03-5A04CF230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6" y="1400816"/>
            <a:ext cx="3150983" cy="2465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51695-105D-4BE2-A244-923BE5E2C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7" t="19845" r="14044" b="11866"/>
          <a:stretch/>
        </p:blipFill>
        <p:spPr>
          <a:xfrm>
            <a:off x="8775225" y="3628167"/>
            <a:ext cx="2187574" cy="3123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jstephens\AppData\Local\Microsoft\Windows\Temporary Internet Files\Content.Outlook\TMRKQDHU\pic3 (2).jpg">
            <a:extLst>
              <a:ext uri="{FF2B5EF4-FFF2-40B4-BE49-F238E27FC236}">
                <a16:creationId xmlns:a16="http://schemas.microsoft.com/office/drawing/2014/main" id="{5C45AFBE-E9A2-4527-BB98-A20F8CC71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720" y="1400816"/>
            <a:ext cx="3867150" cy="2900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stephens\AppData\Local\Microsoft\Windows\Temporary Internet Files\Content.Outlook\TMRKQDHU\IMG_1953.JPG">
            <a:extLst>
              <a:ext uri="{FF2B5EF4-FFF2-40B4-BE49-F238E27FC236}">
                <a16:creationId xmlns:a16="http://schemas.microsoft.com/office/drawing/2014/main" id="{741D1F55-451F-4B63-A3BD-C167A0D8B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r="20408"/>
          <a:stretch/>
        </p:blipFill>
        <p:spPr bwMode="auto">
          <a:xfrm rot="5400000">
            <a:off x="1088080" y="3956997"/>
            <a:ext cx="2465237" cy="312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9CBE86F-74A2-485C-99C5-8C22922BA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46" t="4537" r="6776"/>
          <a:stretch/>
        </p:blipFill>
        <p:spPr bwMode="auto">
          <a:xfrm>
            <a:off x="10278836" y="1400816"/>
            <a:ext cx="1771162" cy="225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 descr="A person in a costume&#10;&#10;Description automatically generated with low confidence">
            <a:extLst>
              <a:ext uri="{FF2B5EF4-FFF2-40B4-BE49-F238E27FC236}">
                <a16:creationId xmlns:a16="http://schemas.microsoft.com/office/drawing/2014/main" id="{4B0486FB-C42E-4731-8ADE-9E56CC8E0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24" y="3866052"/>
            <a:ext cx="2187574" cy="2916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1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3A93-33D8-49F6-5BC1-B20D7AE0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86" y="137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Matching vs. Placement ( The “P” Word)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1F713-50FC-ECE5-4ACE-CF242C52E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1507833"/>
            <a:ext cx="10945427" cy="52303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People are introduced to each other and decide if they want to live with each other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Family can be involved in the matching of the CCH</a:t>
            </a:r>
          </a:p>
          <a:p>
            <a:endParaRPr lang="en-US" sz="3200" dirty="0"/>
          </a:p>
        </p:txBody>
      </p:sp>
      <p:pic>
        <p:nvPicPr>
          <p:cNvPr id="2050" name="Picture 2" descr="Blog | Culture of Caring">
            <a:extLst>
              <a:ext uri="{FF2B5EF4-FFF2-40B4-BE49-F238E27FC236}">
                <a16:creationId xmlns:a16="http://schemas.microsoft.com/office/drawing/2014/main" id="{26E747D1-2C0E-8F44-3BD5-626F1F5A4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73" y="3384041"/>
            <a:ext cx="3400425" cy="1343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88FFF-0E0E-0341-027D-6C788DE248E7}"/>
              </a:ext>
            </a:extLst>
          </p:cNvPr>
          <p:cNvSpPr txBox="1"/>
          <p:nvPr/>
        </p:nvSpPr>
        <p:spPr>
          <a:xfrm>
            <a:off x="408373" y="4772025"/>
            <a:ext cx="10945427" cy="1979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It must be a choice by all parties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Often the first time in a person’s life that they have a choice about where to live</a:t>
            </a:r>
          </a:p>
        </p:txBody>
      </p:sp>
    </p:spTree>
    <p:extLst>
      <p:ext uri="{BB962C8B-B14F-4D97-AF65-F5344CB8AC3E}">
        <p14:creationId xmlns:p14="http://schemas.microsoft.com/office/powerpoint/2010/main" val="725462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B3EDB-1C26-489F-BB75-CCF6EFF5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606858"/>
            <a:ext cx="11393713" cy="5157926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It is personalized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It is a choice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More integrated into the community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400" u="sng" dirty="0"/>
              <a:t>Partnership with family </a:t>
            </a:r>
            <a:r>
              <a:rPr lang="en-US" sz="4400" dirty="0"/>
              <a:t>and friends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There is consistency and Love</a:t>
            </a:r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54192-005A-721D-2983-F48CEA720F5B}"/>
              </a:ext>
            </a:extLst>
          </p:cNvPr>
          <p:cNvSpPr txBox="1"/>
          <p:nvPr/>
        </p:nvSpPr>
        <p:spPr>
          <a:xfrm>
            <a:off x="514905" y="685800"/>
            <a:ext cx="11153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Why CCH Works </a:t>
            </a:r>
          </a:p>
        </p:txBody>
      </p:sp>
    </p:spTree>
    <p:extLst>
      <p:ext uri="{BB962C8B-B14F-4D97-AF65-F5344CB8AC3E}">
        <p14:creationId xmlns:p14="http://schemas.microsoft.com/office/powerpoint/2010/main" val="774183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73E79E0C3E640A3EA83010EA564F7" ma:contentTypeVersion="12" ma:contentTypeDescription="Create a new document." ma:contentTypeScope="" ma:versionID="efce251a4746054bbe027ae231bc47a5">
  <xsd:schema xmlns:xsd="http://www.w3.org/2001/XMLSchema" xmlns:xs="http://www.w3.org/2001/XMLSchema" xmlns:p="http://schemas.microsoft.com/office/2006/metadata/properties" xmlns:ns2="5aa524db-7994-4ced-a2c9-48a98e90847e" xmlns:ns3="8a992f34-6748-40d0-a1a6-bff449e3bc95" targetNamespace="http://schemas.microsoft.com/office/2006/metadata/properties" ma:root="true" ma:fieldsID="bb25d42501bc21e45c0a4215ac396311" ns2:_="" ns3:_="">
    <xsd:import namespace="5aa524db-7994-4ced-a2c9-48a98e90847e"/>
    <xsd:import namespace="8a992f34-6748-40d0-a1a6-bff449e3bc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Description0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24db-7994-4ced-a2c9-48a98e908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Description0" ma:index="12" nillable="true" ma:displayName="Description" ma:internalName="Description0">
      <xsd:simpleType>
        <xsd:restriction base="dms:Note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92f34-6748-40d0-a1a6-bff449e3bc9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75d7816-9169-48cb-b9df-4d21a66dca2d}" ma:internalName="TaxCatchAll" ma:showField="CatchAllData" ma:web="8a992f34-6748-40d0-a1a6-bff449e3bc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5aa524db-7994-4ced-a2c9-48a98e90847e" xsi:nil="true"/>
    <lcf76f155ced4ddcb4097134ff3c332f xmlns="5aa524db-7994-4ced-a2c9-48a98e90847e">
      <Terms xmlns="http://schemas.microsoft.com/office/infopath/2007/PartnerControls"/>
    </lcf76f155ced4ddcb4097134ff3c332f>
    <TaxCatchAll xmlns="8a992f34-6748-40d0-a1a6-bff449e3bc95" xsi:nil="true"/>
  </documentManagement>
</p:properties>
</file>

<file path=customXml/itemProps1.xml><?xml version="1.0" encoding="utf-8"?>
<ds:datastoreItem xmlns:ds="http://schemas.openxmlformats.org/officeDocument/2006/customXml" ds:itemID="{75BB024B-901B-4BBE-99AE-AFBF51DAB5AB}"/>
</file>

<file path=customXml/itemProps2.xml><?xml version="1.0" encoding="utf-8"?>
<ds:datastoreItem xmlns:ds="http://schemas.openxmlformats.org/officeDocument/2006/customXml" ds:itemID="{EBAE6289-A476-4605-BF17-264A8BEEE7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4F2D6D-E638-47C0-9FE7-F6166A78C033}">
  <ds:schemaRefs>
    <ds:schemaRef ds:uri="http://schemas.openxmlformats.org/package/2006/metadata/core-properties"/>
    <ds:schemaRef ds:uri="8920c33f-9759-4cdb-931f-dd9ef782e4ae"/>
    <ds:schemaRef ds:uri="http://purl.org/dc/dcmitype/"/>
    <ds:schemaRef ds:uri="http://schemas.microsoft.com/office/infopath/2007/PartnerControls"/>
    <ds:schemaRef ds:uri="http://schemas.microsoft.com/office/2006/documentManagement/types"/>
    <ds:schemaRef ds:uri="eeb90fc3-3e25-470d-bde1-0ead86ecc662"/>
    <ds:schemaRef ds:uri="http://purl.org/dc/terms/"/>
    <ds:schemaRef ds:uri="http://www.w3.org/XML/1998/namespace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4318</TotalTime>
  <Words>642</Words>
  <Application>Microsoft Office PowerPoint</Application>
  <PresentationFormat>Widescreen</PresentationFormat>
  <Paragraphs>89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Alternative Living Options Community Companion Homes (CCH)</vt:lpstr>
      <vt:lpstr>CCH Community Companion Home</vt:lpstr>
      <vt:lpstr>How Do People Get Referred to a CCH?</vt:lpstr>
      <vt:lpstr>About CCH</vt:lpstr>
      <vt:lpstr>How Are People Approved to be CCH Providers?</vt:lpstr>
      <vt:lpstr>Who Can Live in a CCH?</vt:lpstr>
      <vt:lpstr>24 Years as a Beloved Member of the Family &amp; Community!</vt:lpstr>
      <vt:lpstr>Matching vs. Placement ( The “P” Word)</vt:lpstr>
      <vt:lpstr>PowerPoint Presentation</vt:lpstr>
      <vt:lpstr>In Their Own Words</vt:lpstr>
      <vt:lpstr>PowerPoint Presentation</vt:lpstr>
      <vt:lpstr>How do We Know That CCH Are Safe?</vt:lpstr>
      <vt:lpstr>PowerPoint Presentation</vt:lpstr>
      <vt:lpstr>Who Can Live in a CCH –Anyone!</vt:lpstr>
      <vt:lpstr>Challenges of CCH</vt:lpstr>
      <vt:lpstr>Challenges of CCH</vt:lpstr>
      <vt:lpstr>If The Family Can’t Do it How Can Someone else Provide Care?</vt:lpstr>
      <vt:lpstr>CLA vs CCH?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Malise</dc:creator>
  <cp:lastModifiedBy>Keith Lavalette</cp:lastModifiedBy>
  <cp:revision>2</cp:revision>
  <dcterms:created xsi:type="dcterms:W3CDTF">2022-09-24T18:59:11Z</dcterms:created>
  <dcterms:modified xsi:type="dcterms:W3CDTF">2022-10-19T18:25:15Z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0x0101009E0C5E3DE597344280F2DEFC03624E55</vt:lpwstr>
  </property>
</Properties>
</file>