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4"/>
  </p:sldMasterIdLst>
  <p:notesMasterIdLst>
    <p:notesMasterId r:id="rId43"/>
  </p:notesMasterIdLst>
  <p:sldIdLst>
    <p:sldId id="396" r:id="rId5"/>
    <p:sldId id="397" r:id="rId6"/>
    <p:sldId id="398" r:id="rId7"/>
    <p:sldId id="399" r:id="rId8"/>
    <p:sldId id="256" r:id="rId9"/>
    <p:sldId id="257"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9" r:id="rId27"/>
    <p:sldId id="280" r:id="rId28"/>
    <p:sldId id="291" r:id="rId29"/>
    <p:sldId id="282" r:id="rId30"/>
    <p:sldId id="284" r:id="rId31"/>
    <p:sldId id="285" r:id="rId32"/>
    <p:sldId id="286" r:id="rId33"/>
    <p:sldId id="294" r:id="rId34"/>
    <p:sldId id="300" r:id="rId35"/>
    <p:sldId id="301" r:id="rId36"/>
    <p:sldId id="305" r:id="rId37"/>
    <p:sldId id="321" r:id="rId38"/>
    <p:sldId id="392" r:id="rId39"/>
    <p:sldId id="393" r:id="rId40"/>
    <p:sldId id="395" r:id="rId41"/>
    <p:sldId id="31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32" d="100"/>
          <a:sy n="32" d="100"/>
        </p:scale>
        <p:origin x="11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AB200-7253-45AB-9BA4-93E9DF8C0F72}"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5FAB7-9E1E-4365-BCE1-442E01E99910}" type="slidenum">
              <a:rPr lang="en-US" smtClean="0"/>
              <a:t>‹#›</a:t>
            </a:fld>
            <a:endParaRPr lang="en-US"/>
          </a:p>
        </p:txBody>
      </p:sp>
    </p:spTree>
    <p:extLst>
      <p:ext uri="{BB962C8B-B14F-4D97-AF65-F5344CB8AC3E}">
        <p14:creationId xmlns:p14="http://schemas.microsoft.com/office/powerpoint/2010/main" val="873470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5FAB7-9E1E-4365-BCE1-442E01E99910}" type="slidenum">
              <a:rPr lang="en-US" smtClean="0"/>
              <a:t>26</a:t>
            </a:fld>
            <a:endParaRPr lang="en-US"/>
          </a:p>
        </p:txBody>
      </p:sp>
    </p:spTree>
    <p:extLst>
      <p:ext uri="{BB962C8B-B14F-4D97-AF65-F5344CB8AC3E}">
        <p14:creationId xmlns:p14="http://schemas.microsoft.com/office/powerpoint/2010/main" val="92215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5FAB7-9E1E-4365-BCE1-442E01E99910}" type="slidenum">
              <a:rPr lang="en-US" smtClean="0"/>
              <a:t>31</a:t>
            </a:fld>
            <a:endParaRPr lang="en-US"/>
          </a:p>
        </p:txBody>
      </p:sp>
    </p:spTree>
    <p:extLst>
      <p:ext uri="{BB962C8B-B14F-4D97-AF65-F5344CB8AC3E}">
        <p14:creationId xmlns:p14="http://schemas.microsoft.com/office/powerpoint/2010/main" val="79880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33</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34</a:t>
            </a:fld>
            <a:endParaRPr lang="en-US"/>
          </a:p>
        </p:txBody>
      </p:sp>
    </p:spTree>
    <p:extLst>
      <p:ext uri="{BB962C8B-B14F-4D97-AF65-F5344CB8AC3E}">
        <p14:creationId xmlns:p14="http://schemas.microsoft.com/office/powerpoint/2010/main" val="415089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35</a:t>
            </a:fld>
            <a:endParaRPr lang="en-US"/>
          </a:p>
        </p:txBody>
      </p:sp>
    </p:spTree>
    <p:extLst>
      <p:ext uri="{BB962C8B-B14F-4D97-AF65-F5344CB8AC3E}">
        <p14:creationId xmlns:p14="http://schemas.microsoft.com/office/powerpoint/2010/main" val="65496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786293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197147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3268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94818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182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25214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4064140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163722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70265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7434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69759960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374771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2472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EAD736-B8BC-47CE-8E54-4CF4B6E1F377}"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69868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EAD736-B8BC-47CE-8E54-4CF4B6E1F377}"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37740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EAD736-B8BC-47CE-8E54-4CF4B6E1F377}"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404673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EAD736-B8BC-47CE-8E54-4CF4B6E1F377}"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315973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AD736-B8BC-47CE-8E54-4CF4B6E1F377}"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155908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AD736-B8BC-47CE-8E54-4CF4B6E1F377}"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7833E-9F00-4E2F-B6AF-357A94E479CA}" type="slidenum">
              <a:rPr lang="en-US" smtClean="0"/>
              <a:t>‹#›</a:t>
            </a:fld>
            <a:endParaRPr lang="en-US"/>
          </a:p>
        </p:txBody>
      </p:sp>
    </p:spTree>
    <p:extLst>
      <p:ext uri="{BB962C8B-B14F-4D97-AF65-F5344CB8AC3E}">
        <p14:creationId xmlns:p14="http://schemas.microsoft.com/office/powerpoint/2010/main" val="208134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7833E-9F00-4E2F-B6AF-357A94E479CA}" type="slidenum">
              <a:rPr lang="en-US" smtClean="0"/>
              <a:t>‹#›</a:t>
            </a:fld>
            <a:endParaRPr lang="en-US"/>
          </a:p>
        </p:txBody>
      </p:sp>
      <p:sp>
        <p:nvSpPr>
          <p:cNvPr id="5" name="Date Placeholder 4"/>
          <p:cNvSpPr>
            <a:spLocks noGrp="1"/>
          </p:cNvSpPr>
          <p:nvPr>
            <p:ph type="dt" sz="half" idx="10"/>
          </p:nvPr>
        </p:nvSpPr>
        <p:spPr/>
        <p:txBody>
          <a:bodyPr/>
          <a:lstStyle/>
          <a:p>
            <a:fld id="{44EAD736-B8BC-47CE-8E54-4CF4B6E1F377}" type="datetimeFigureOut">
              <a:rPr lang="en-US" smtClean="0"/>
              <a:t>6/28/2023</a:t>
            </a:fld>
            <a:endParaRPr lang="en-US"/>
          </a:p>
        </p:txBody>
      </p:sp>
    </p:spTree>
    <p:extLst>
      <p:ext uri="{BB962C8B-B14F-4D97-AF65-F5344CB8AC3E}">
        <p14:creationId xmlns:p14="http://schemas.microsoft.com/office/powerpoint/2010/main" val="42036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EAD736-B8BC-47CE-8E54-4CF4B6E1F377}" type="datetimeFigureOut">
              <a:rPr lang="en-US" smtClean="0"/>
              <a:t>6/28/2023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F97833E-9F00-4E2F-B6AF-357A94E479CA}" type="slidenum">
              <a:rPr lang="en-US" smtClean="0"/>
              <a:t>‹#›</a:t>
            </a:fld>
            <a:endParaRPr lang="en-US"/>
          </a:p>
        </p:txBody>
      </p:sp>
    </p:spTree>
    <p:extLst>
      <p:ext uri="{BB962C8B-B14F-4D97-AF65-F5344CB8AC3E}">
        <p14:creationId xmlns:p14="http://schemas.microsoft.com/office/powerpoint/2010/main" val="208899496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hyperlink" Target="https://support.apple.com/en-us/HT201269"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TXLZ-egtIe0?feature=oembed" TargetMode="External"/><Relationship Id="rId1" Type="http://schemas.openxmlformats.org/officeDocument/2006/relationships/video" Target="https://www.youtube.com/embed/I4fKtBl3R6U?feature=oembed"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U797O0K-l50?feature=oembed" TargetMode="External"/><Relationship Id="rId1" Type="http://schemas.openxmlformats.org/officeDocument/2006/relationships/video" Target="https://www.youtube.com/embed/GPtXPBkGcMs?feature=oembed"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7ZQcMOeu860?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hyperlink" Target="https://www.wikihow.com/Connect-a-Headset-to-PC" TargetMode="External"/><Relationship Id="rId13" Type="http://schemas.openxmlformats.org/officeDocument/2006/relationships/image" Target="../media/image36.png"/><Relationship Id="rId3" Type="http://schemas.openxmlformats.org/officeDocument/2006/relationships/slideLayout" Target="../slideLayouts/slideLayout17.xml"/><Relationship Id="rId7" Type="http://schemas.openxmlformats.org/officeDocument/2006/relationships/image" Target="../media/image33.jpeg"/><Relationship Id="rId12" Type="http://schemas.openxmlformats.org/officeDocument/2006/relationships/hyperlink" Target="https://www.wikihow.com/Use-an-iPhone" TargetMode="Externa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hyperlink" Target="https://tinyurl.com/2rejud5c" TargetMode="External"/><Relationship Id="rId11" Type="http://schemas.openxmlformats.org/officeDocument/2006/relationships/image" Target="../media/image35.jpeg"/><Relationship Id="rId5" Type="http://schemas.openxmlformats.org/officeDocument/2006/relationships/image" Target="../media/image32.jpeg"/><Relationship Id="rId15" Type="http://schemas.openxmlformats.org/officeDocument/2006/relationships/hyperlink" Target="https://www.youtube.com/watch?v=PjycPMuL3zs" TargetMode="External"/><Relationship Id="rId10" Type="http://schemas.openxmlformats.org/officeDocument/2006/relationships/hyperlink" Target="https://www.wikihow.com/Connect-a-Wireless-Mouse#Wireless%20Receiver%20(Windows/Mac/Chromeboo" TargetMode="External"/><Relationship Id="rId4" Type="http://schemas.openxmlformats.org/officeDocument/2006/relationships/notesSlide" Target="../notesSlides/notesSlide3.xml"/><Relationship Id="rId9" Type="http://schemas.openxmlformats.org/officeDocument/2006/relationships/image" Target="../media/image34.png"/><Relationship Id="rId14" Type="http://schemas.openxmlformats.org/officeDocument/2006/relationships/image" Target="../media/image37.jpeg"/></Relationships>
</file>

<file path=ppt/slides/_rels/slide3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8.xml"/><Relationship Id="rId7" Type="http://schemas.openxmlformats.org/officeDocument/2006/relationships/image" Target="../media/image40.png"/><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video" Target="https://www.youtube.com/embed/9anE6XfCecc?feature=oembed" TargetMode="Externa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43.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video" Target="../media/media29.mp4"/><Relationship Id="rId2" Type="http://schemas.microsoft.com/office/2007/relationships/media" Target="../media/media29.mp4"/><Relationship Id="rId1" Type="http://schemas.openxmlformats.org/officeDocument/2006/relationships/video" Target="https://www.youtube.com/embed/tUJRlYD52Dw?feature=oembed" TargetMode="Externa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9.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BA6CF-5467-4C63-B357-2CCDF3126EE6}"/>
              </a:ext>
            </a:extLst>
          </p:cNvPr>
          <p:cNvSpPr/>
          <p:nvPr/>
        </p:nvSpPr>
        <p:spPr>
          <a:xfrm>
            <a:off x="1017270" y="1500159"/>
            <a:ext cx="8881110" cy="2229265"/>
          </a:xfrm>
          <a:prstGeom prst="rect">
            <a:avLst/>
          </a:prstGeom>
        </p:spPr>
        <p:txBody>
          <a:bodyPr wrap="square">
            <a:spAutoFit/>
          </a:bodyPr>
          <a:lstStyle/>
          <a:p>
            <a:pPr algn="ctr">
              <a:lnSpc>
                <a:spcPct val="200000"/>
              </a:lnSpc>
            </a:pPr>
            <a:r>
              <a:rPr lang="en-US" sz="3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AT and Me</a:t>
            </a:r>
            <a:endParaRPr lang="en-US" sz="3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train-the-trainer program where </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Information and Communication Technology (ICT)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a:t>
            </a:r>
            <a:b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digital media will be taught to individuals with intellectual disabilities by their peers.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079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4B49-25AE-7A2D-6DF2-022F07D329A3}"/>
              </a:ext>
            </a:extLst>
          </p:cNvPr>
          <p:cNvSpPr>
            <a:spLocks noGrp="1"/>
          </p:cNvSpPr>
          <p:nvPr>
            <p:ph type="title"/>
          </p:nvPr>
        </p:nvSpPr>
        <p:spPr>
          <a:xfrm>
            <a:off x="630936" y="640080"/>
            <a:ext cx="4818888" cy="1481328"/>
          </a:xfrm>
        </p:spPr>
        <p:txBody>
          <a:bodyPr anchor="b">
            <a:normAutofit/>
          </a:bodyPr>
          <a:lstStyle/>
          <a:p>
            <a:r>
              <a:rPr lang="en-US" sz="5400" dirty="0"/>
              <a:t>Step 4</a:t>
            </a:r>
          </a:p>
        </p:txBody>
      </p:sp>
      <p:sp>
        <p:nvSpPr>
          <p:cNvPr id="8" name="Content Placeholder 7">
            <a:extLst>
              <a:ext uri="{FF2B5EF4-FFF2-40B4-BE49-F238E27FC236}">
                <a16:creationId xmlns:a16="http://schemas.microsoft.com/office/drawing/2014/main" id="{241A169E-6E81-7C50-05CA-1192C83FDF8B}"/>
              </a:ext>
            </a:extLst>
          </p:cNvPr>
          <p:cNvSpPr>
            <a:spLocks noGrp="1"/>
          </p:cNvSpPr>
          <p:nvPr>
            <p:ph idx="1"/>
          </p:nvPr>
        </p:nvSpPr>
        <p:spPr>
          <a:xfrm>
            <a:off x="630936" y="2660904"/>
            <a:ext cx="4818888" cy="3547872"/>
          </a:xfrm>
        </p:spPr>
        <p:txBody>
          <a:bodyPr anchor="t">
            <a:normAutofit/>
          </a:bodyPr>
          <a:lstStyle/>
          <a:p>
            <a:r>
              <a:rPr lang="en-US" sz="2200" dirty="0"/>
              <a:t>Select your country or region </a:t>
            </a:r>
          </a:p>
        </p:txBody>
      </p:sp>
      <p:pic>
        <p:nvPicPr>
          <p:cNvPr id="4" name="Content Placeholder 3">
            <a:extLst>
              <a:ext uri="{FF2B5EF4-FFF2-40B4-BE49-F238E27FC236}">
                <a16:creationId xmlns:a16="http://schemas.microsoft.com/office/drawing/2014/main" id="{D2272819-6DD5-05E7-0071-0C126DDB8A93}"/>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FBED06E9-C429-ECF1-6F79-CF85BD55A7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4297"/>
      </p:ext>
    </p:extLst>
  </p:cSld>
  <p:clrMapOvr>
    <a:masterClrMapping/>
  </p:clrMapOvr>
  <mc:AlternateContent xmlns:mc="http://schemas.openxmlformats.org/markup-compatibility/2006" xmlns:p14="http://schemas.microsoft.com/office/powerpoint/2010/main">
    <mc:Choice Requires="p14">
      <p:transition spd="slow" p14:dur="2000" advTm="6609"/>
    </mc:Choice>
    <mc:Fallback xmlns="">
      <p:transition spd="slow" advTm="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83F1-2D28-7853-DE8B-1AAECCD6906F}"/>
              </a:ext>
            </a:extLst>
          </p:cNvPr>
          <p:cNvSpPr>
            <a:spLocks noGrp="1"/>
          </p:cNvSpPr>
          <p:nvPr>
            <p:ph type="title"/>
          </p:nvPr>
        </p:nvSpPr>
        <p:spPr>
          <a:xfrm>
            <a:off x="630936" y="640080"/>
            <a:ext cx="4818888" cy="1481328"/>
          </a:xfrm>
        </p:spPr>
        <p:txBody>
          <a:bodyPr anchor="b">
            <a:normAutofit/>
          </a:bodyPr>
          <a:lstStyle/>
          <a:p>
            <a:r>
              <a:rPr lang="en-US" sz="5400" dirty="0"/>
              <a:t>Step 5</a:t>
            </a:r>
          </a:p>
        </p:txBody>
      </p:sp>
      <p:sp>
        <p:nvSpPr>
          <p:cNvPr id="8" name="Content Placeholder 7">
            <a:extLst>
              <a:ext uri="{FF2B5EF4-FFF2-40B4-BE49-F238E27FC236}">
                <a16:creationId xmlns:a16="http://schemas.microsoft.com/office/drawing/2014/main" id="{5C99E39A-B671-19B3-5B1B-A079489DA524}"/>
              </a:ext>
            </a:extLst>
          </p:cNvPr>
          <p:cNvSpPr>
            <a:spLocks noGrp="1"/>
          </p:cNvSpPr>
          <p:nvPr>
            <p:ph idx="1"/>
          </p:nvPr>
        </p:nvSpPr>
        <p:spPr>
          <a:xfrm>
            <a:off x="630936" y="2660904"/>
            <a:ext cx="4818888" cy="3547872"/>
          </a:xfrm>
        </p:spPr>
        <p:txBody>
          <a:bodyPr anchor="t">
            <a:normAutofit/>
          </a:bodyPr>
          <a:lstStyle/>
          <a:p>
            <a:r>
              <a:rPr lang="en-US" sz="2200" dirty="0"/>
              <a:t>Review the Quick Start prompt. Select Set Up Manually to set up your iPhone manually.</a:t>
            </a:r>
          </a:p>
          <a:p>
            <a:endParaRPr lang="en-US" sz="2200" dirty="0"/>
          </a:p>
        </p:txBody>
      </p:sp>
      <p:pic>
        <p:nvPicPr>
          <p:cNvPr id="4" name="Content Placeholder 3" descr="Graphical user interface, application&#10;&#10;Description automatically generated">
            <a:extLst>
              <a:ext uri="{FF2B5EF4-FFF2-40B4-BE49-F238E27FC236}">
                <a16:creationId xmlns:a16="http://schemas.microsoft.com/office/drawing/2014/main" id="{4872E6F6-CBE5-3290-1187-8FB4EB774E32}"/>
              </a:ext>
            </a:extLst>
          </p:cNvPr>
          <p:cNvPicPr>
            <a:picLocks noChangeAspect="1"/>
          </p:cNvPicPr>
          <p:nvPr/>
        </p:nvPicPr>
        <p:blipFill>
          <a:blip r:embed="rId4"/>
          <a:stretch>
            <a:fillRect/>
          </a:stretch>
        </p:blipFill>
        <p:spPr>
          <a:xfrm>
            <a:off x="7448017" y="640080"/>
            <a:ext cx="2761030" cy="5577840"/>
          </a:xfrm>
          <a:prstGeom prst="rect">
            <a:avLst/>
          </a:prstGeom>
        </p:spPr>
      </p:pic>
      <p:sp>
        <p:nvSpPr>
          <p:cNvPr id="5" name="Oval 4">
            <a:extLst>
              <a:ext uri="{FF2B5EF4-FFF2-40B4-BE49-F238E27FC236}">
                <a16:creationId xmlns:a16="http://schemas.microsoft.com/office/drawing/2014/main" id="{66AA5F38-A611-902B-B124-1BD3D6C2C7B2}"/>
              </a:ext>
            </a:extLst>
          </p:cNvPr>
          <p:cNvSpPr/>
          <p:nvPr/>
        </p:nvSpPr>
        <p:spPr>
          <a:xfrm>
            <a:off x="7865706" y="5383763"/>
            <a:ext cx="1987421" cy="8341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BB182AEE-3F45-8E50-302B-E40A1E54AC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5191464"/>
      </p:ext>
    </p:extLst>
  </p:cSld>
  <p:clrMapOvr>
    <a:masterClrMapping/>
  </p:clrMapOvr>
  <mc:AlternateContent xmlns:mc="http://schemas.openxmlformats.org/markup-compatibility/2006" xmlns:p14="http://schemas.microsoft.com/office/powerpoint/2010/main">
    <mc:Choice Requires="p14">
      <p:transition spd="slow" p14:dur="2000" advTm="9526"/>
    </mc:Choice>
    <mc:Fallback xmlns="">
      <p:transition spd="slow" advTm="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A38D-74D4-9EB6-45E0-C51E5B30B6F2}"/>
              </a:ext>
            </a:extLst>
          </p:cNvPr>
          <p:cNvSpPr>
            <a:spLocks noGrp="1"/>
          </p:cNvSpPr>
          <p:nvPr>
            <p:ph type="title"/>
          </p:nvPr>
        </p:nvSpPr>
        <p:spPr>
          <a:xfrm>
            <a:off x="630936" y="640080"/>
            <a:ext cx="4818888" cy="1481328"/>
          </a:xfrm>
        </p:spPr>
        <p:txBody>
          <a:bodyPr anchor="b">
            <a:normAutofit/>
          </a:bodyPr>
          <a:lstStyle/>
          <a:p>
            <a:r>
              <a:rPr lang="en-US" sz="5400" dirty="0"/>
              <a:t>Step 6</a:t>
            </a:r>
          </a:p>
        </p:txBody>
      </p:sp>
      <p:sp>
        <p:nvSpPr>
          <p:cNvPr id="8" name="Content Placeholder 7">
            <a:extLst>
              <a:ext uri="{FF2B5EF4-FFF2-40B4-BE49-F238E27FC236}">
                <a16:creationId xmlns:a16="http://schemas.microsoft.com/office/drawing/2014/main" id="{DA5867B8-EFA7-7939-9074-690A266725F1}"/>
              </a:ext>
            </a:extLst>
          </p:cNvPr>
          <p:cNvSpPr>
            <a:spLocks noGrp="1"/>
          </p:cNvSpPr>
          <p:nvPr>
            <p:ph idx="1"/>
          </p:nvPr>
        </p:nvSpPr>
        <p:spPr>
          <a:xfrm>
            <a:off x="630936" y="2660904"/>
            <a:ext cx="4818888" cy="3547872"/>
          </a:xfrm>
        </p:spPr>
        <p:txBody>
          <a:bodyPr anchor="t">
            <a:normAutofit/>
          </a:bodyPr>
          <a:lstStyle/>
          <a:p>
            <a:r>
              <a:rPr lang="en-US" sz="2200" dirty="0"/>
              <a:t>Select a Wi-Fi network to connect. </a:t>
            </a:r>
          </a:p>
          <a:p>
            <a:r>
              <a:rPr lang="en-US" sz="2200" dirty="0"/>
              <a:t>Or if you're setting up iPhone with active cell service, you can select Use Cellular Connection.</a:t>
            </a:r>
          </a:p>
          <a:p>
            <a:endParaRPr lang="en-US" sz="2200" dirty="0"/>
          </a:p>
        </p:txBody>
      </p:sp>
      <p:pic>
        <p:nvPicPr>
          <p:cNvPr id="4" name="Content Placeholder 3">
            <a:extLst>
              <a:ext uri="{FF2B5EF4-FFF2-40B4-BE49-F238E27FC236}">
                <a16:creationId xmlns:a16="http://schemas.microsoft.com/office/drawing/2014/main" id="{250E4700-890B-4010-7879-65F6BA9C8272}"/>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9EB3620D-C45D-5ED8-86CA-7512817F8D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0215174"/>
      </p:ext>
    </p:extLst>
  </p:cSld>
  <p:clrMapOvr>
    <a:masterClrMapping/>
  </p:clrMapOvr>
  <mc:AlternateContent xmlns:mc="http://schemas.openxmlformats.org/markup-compatibility/2006" xmlns:p14="http://schemas.microsoft.com/office/powerpoint/2010/main">
    <mc:Choice Requires="p14">
      <p:transition spd="slow" p14:dur="2000" advTm="22195"/>
    </mc:Choice>
    <mc:Fallback xmlns="">
      <p:transition spd="slow" advTm="2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D059-F6DB-07B3-09B8-70C09C195C74}"/>
              </a:ext>
            </a:extLst>
          </p:cNvPr>
          <p:cNvSpPr>
            <a:spLocks noGrp="1"/>
          </p:cNvSpPr>
          <p:nvPr>
            <p:ph type="title"/>
          </p:nvPr>
        </p:nvSpPr>
        <p:spPr/>
        <p:txBody>
          <a:bodyPr/>
          <a:lstStyle/>
          <a:p>
            <a:r>
              <a:rPr lang="en-US" dirty="0"/>
              <a:t>Step 7</a:t>
            </a:r>
          </a:p>
        </p:txBody>
      </p:sp>
      <p:sp>
        <p:nvSpPr>
          <p:cNvPr id="3" name="Content Placeholder 2">
            <a:extLst>
              <a:ext uri="{FF2B5EF4-FFF2-40B4-BE49-F238E27FC236}">
                <a16:creationId xmlns:a16="http://schemas.microsoft.com/office/drawing/2014/main" id="{12529C93-0DBC-CB80-5C88-EB6A60FE36D4}"/>
              </a:ext>
            </a:extLst>
          </p:cNvPr>
          <p:cNvSpPr>
            <a:spLocks noGrp="1"/>
          </p:cNvSpPr>
          <p:nvPr>
            <p:ph idx="1"/>
          </p:nvPr>
        </p:nvSpPr>
        <p:spPr/>
        <p:txBody>
          <a:bodyPr/>
          <a:lstStyle/>
          <a:p>
            <a:r>
              <a:rPr lang="en-US" dirty="0"/>
              <a:t>Review the Data &amp; Privacy prompt then </a:t>
            </a:r>
            <a:r>
              <a:rPr lang="en-US" b="1" dirty="0"/>
              <a:t>select Continue </a:t>
            </a:r>
            <a:r>
              <a:rPr lang="en-US" dirty="0"/>
              <a:t>or Learn More.</a:t>
            </a:r>
          </a:p>
        </p:txBody>
      </p:sp>
      <p:pic>
        <p:nvPicPr>
          <p:cNvPr id="6" name="Audio 5">
            <a:hlinkClick r:id="" action="ppaction://media"/>
            <a:extLst>
              <a:ext uri="{FF2B5EF4-FFF2-40B4-BE49-F238E27FC236}">
                <a16:creationId xmlns:a16="http://schemas.microsoft.com/office/drawing/2014/main" id="{6FD5DA2E-EFC2-2A4D-B2FE-6D1F0E982A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2525279"/>
      </p:ext>
    </p:extLst>
  </p:cSld>
  <p:clrMapOvr>
    <a:masterClrMapping/>
  </p:clrMapOvr>
  <mc:AlternateContent xmlns:mc="http://schemas.openxmlformats.org/markup-compatibility/2006" xmlns:p14="http://schemas.microsoft.com/office/powerpoint/2010/main">
    <mc:Choice Requires="p14">
      <p:transition spd="slow" p14:dur="2000" advTm="7575"/>
    </mc:Choice>
    <mc:Fallback xmlns="">
      <p:transition spd="slow" advTm="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E7CF-4BE9-84AD-438A-E5CE8F2459C1}"/>
              </a:ext>
            </a:extLst>
          </p:cNvPr>
          <p:cNvSpPr>
            <a:spLocks noGrp="1"/>
          </p:cNvSpPr>
          <p:nvPr>
            <p:ph type="title"/>
          </p:nvPr>
        </p:nvSpPr>
        <p:spPr>
          <a:xfrm>
            <a:off x="630936" y="640080"/>
            <a:ext cx="4818888" cy="1481328"/>
          </a:xfrm>
        </p:spPr>
        <p:txBody>
          <a:bodyPr anchor="b">
            <a:normAutofit/>
          </a:bodyPr>
          <a:lstStyle/>
          <a:p>
            <a:r>
              <a:rPr lang="en-US" sz="5400"/>
              <a:t>Step 8</a:t>
            </a:r>
          </a:p>
        </p:txBody>
      </p:sp>
      <p:sp>
        <p:nvSpPr>
          <p:cNvPr id="8" name="Content Placeholder 7">
            <a:extLst>
              <a:ext uri="{FF2B5EF4-FFF2-40B4-BE49-F238E27FC236}">
                <a16:creationId xmlns:a16="http://schemas.microsoft.com/office/drawing/2014/main" id="{3308EB93-7A33-B278-55A1-0AEE638F06DA}"/>
              </a:ext>
            </a:extLst>
          </p:cNvPr>
          <p:cNvSpPr>
            <a:spLocks noGrp="1"/>
          </p:cNvSpPr>
          <p:nvPr>
            <p:ph idx="1"/>
          </p:nvPr>
        </p:nvSpPr>
        <p:spPr>
          <a:xfrm>
            <a:off x="630936" y="2660904"/>
            <a:ext cx="4818888" cy="3547872"/>
          </a:xfrm>
        </p:spPr>
        <p:txBody>
          <a:bodyPr anchor="t">
            <a:normAutofit/>
          </a:bodyPr>
          <a:lstStyle/>
          <a:p>
            <a:r>
              <a:rPr lang="en-US" sz="2200" dirty="0"/>
              <a:t>Select </a:t>
            </a:r>
            <a:r>
              <a:rPr lang="en-US" sz="2200" b="1" dirty="0"/>
              <a:t>Continue</a:t>
            </a:r>
            <a:r>
              <a:rPr lang="en-US" sz="2200" dirty="0"/>
              <a:t> and follow the prompts to set up Touch ID now or select Set Up Touch ID Later to skip this step.</a:t>
            </a:r>
          </a:p>
          <a:p>
            <a:endParaRPr lang="en-US" sz="2200" dirty="0"/>
          </a:p>
          <a:p>
            <a:r>
              <a:rPr lang="en-US" sz="2200" dirty="0"/>
              <a:t>Note: You'll need a passcode for features like Touch ID and Apple Pay.</a:t>
            </a:r>
          </a:p>
          <a:p>
            <a:endParaRPr lang="en-US" sz="2200" dirty="0"/>
          </a:p>
        </p:txBody>
      </p:sp>
      <p:pic>
        <p:nvPicPr>
          <p:cNvPr id="4" name="Content Placeholder 3" descr="Graphical user interface, application&#10;&#10;Description automatically generated">
            <a:extLst>
              <a:ext uri="{FF2B5EF4-FFF2-40B4-BE49-F238E27FC236}">
                <a16:creationId xmlns:a16="http://schemas.microsoft.com/office/drawing/2014/main" id="{4E2A6889-E1F4-D81B-403D-0AF9B01B6339}"/>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E0EC6456-CB6F-F7D6-061B-1790C812F8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3371979"/>
      </p:ext>
    </p:extLst>
  </p:cSld>
  <p:clrMapOvr>
    <a:masterClrMapping/>
  </p:clrMapOvr>
  <mc:AlternateContent xmlns:mc="http://schemas.openxmlformats.org/markup-compatibility/2006" xmlns:p14="http://schemas.microsoft.com/office/powerpoint/2010/main">
    <mc:Choice Requires="p14">
      <p:transition spd="slow" p14:dur="2000" advTm="20641"/>
    </mc:Choice>
    <mc:Fallback xmlns="">
      <p:transition spd="slow" advTm="20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4F0-B9C3-D966-EEA5-939D97FAF22D}"/>
              </a:ext>
            </a:extLst>
          </p:cNvPr>
          <p:cNvSpPr>
            <a:spLocks noGrp="1"/>
          </p:cNvSpPr>
          <p:nvPr>
            <p:ph type="title"/>
          </p:nvPr>
        </p:nvSpPr>
        <p:spPr>
          <a:xfrm>
            <a:off x="630936" y="640080"/>
            <a:ext cx="4818888" cy="1481328"/>
          </a:xfrm>
        </p:spPr>
        <p:txBody>
          <a:bodyPr anchor="b">
            <a:normAutofit/>
          </a:bodyPr>
          <a:lstStyle/>
          <a:p>
            <a:r>
              <a:rPr lang="en-US" sz="5400" dirty="0"/>
              <a:t>Step 9</a:t>
            </a:r>
          </a:p>
        </p:txBody>
      </p:sp>
      <p:sp>
        <p:nvSpPr>
          <p:cNvPr id="8" name="Content Placeholder 7">
            <a:extLst>
              <a:ext uri="{FF2B5EF4-FFF2-40B4-BE49-F238E27FC236}">
                <a16:creationId xmlns:a16="http://schemas.microsoft.com/office/drawing/2014/main" id="{234EA006-0FFA-C506-980B-13E840020C72}"/>
              </a:ext>
            </a:extLst>
          </p:cNvPr>
          <p:cNvSpPr>
            <a:spLocks noGrp="1"/>
          </p:cNvSpPr>
          <p:nvPr>
            <p:ph idx="1"/>
          </p:nvPr>
        </p:nvSpPr>
        <p:spPr>
          <a:xfrm>
            <a:off x="630936" y="2660904"/>
            <a:ext cx="4818888" cy="3547872"/>
          </a:xfrm>
        </p:spPr>
        <p:txBody>
          <a:bodyPr anchor="t">
            <a:normAutofit/>
          </a:bodyPr>
          <a:lstStyle/>
          <a:p>
            <a:r>
              <a:rPr lang="en-US" sz="2200" dirty="0"/>
              <a:t>Enter the desired Passcode then re-enter your passcode to confirm.</a:t>
            </a:r>
          </a:p>
        </p:txBody>
      </p:sp>
      <p:pic>
        <p:nvPicPr>
          <p:cNvPr id="4" name="Content Placeholder 3" descr="Graphical user interface, application&#10;&#10;Description automatically generated">
            <a:extLst>
              <a:ext uri="{FF2B5EF4-FFF2-40B4-BE49-F238E27FC236}">
                <a16:creationId xmlns:a16="http://schemas.microsoft.com/office/drawing/2014/main" id="{5D684962-1DD9-AF96-4B86-93B74456A262}"/>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D38F6D2A-DB17-279B-FC3A-7991944A07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357104" y="5440680"/>
            <a:ext cx="2057400" cy="2057400"/>
          </a:xfrm>
          <a:prstGeom prst="ellipse">
            <a:avLst/>
          </a:prstGeom>
        </p:spPr>
      </p:pic>
    </p:spTree>
    <p:extLst>
      <p:ext uri="{BB962C8B-B14F-4D97-AF65-F5344CB8AC3E}">
        <p14:creationId xmlns:p14="http://schemas.microsoft.com/office/powerpoint/2010/main" val="139351167"/>
      </p:ext>
    </p:extLst>
  </p:cSld>
  <p:clrMapOvr>
    <a:masterClrMapping/>
  </p:clrMapOvr>
  <mc:AlternateContent xmlns:mc="http://schemas.openxmlformats.org/markup-compatibility/2006" xmlns:p14="http://schemas.microsoft.com/office/powerpoint/2010/main">
    <mc:Choice Requires="p14">
      <p:transition spd="slow" p14:dur="2000" advTm="11928"/>
    </mc:Choice>
    <mc:Fallback xmlns="">
      <p:transition spd="slow" advTm="1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6BEC-B7B9-D4F3-F81A-2FF09A00E5B6}"/>
              </a:ext>
            </a:extLst>
          </p:cNvPr>
          <p:cNvSpPr>
            <a:spLocks noGrp="1"/>
          </p:cNvSpPr>
          <p:nvPr>
            <p:ph type="title"/>
          </p:nvPr>
        </p:nvSpPr>
        <p:spPr>
          <a:xfrm>
            <a:off x="630936" y="640080"/>
            <a:ext cx="4818888" cy="1481328"/>
          </a:xfrm>
        </p:spPr>
        <p:txBody>
          <a:bodyPr anchor="b">
            <a:normAutofit/>
          </a:bodyPr>
          <a:lstStyle/>
          <a:p>
            <a:r>
              <a:rPr lang="en-US" sz="5400" dirty="0"/>
              <a:t>Step 10</a:t>
            </a:r>
          </a:p>
        </p:txBody>
      </p:sp>
      <p:sp>
        <p:nvSpPr>
          <p:cNvPr id="8" name="Content Placeholder 7">
            <a:extLst>
              <a:ext uri="{FF2B5EF4-FFF2-40B4-BE49-F238E27FC236}">
                <a16:creationId xmlns:a16="http://schemas.microsoft.com/office/drawing/2014/main" id="{D8E4158A-9CD6-0E13-D241-7DFFB05A2180}"/>
              </a:ext>
            </a:extLst>
          </p:cNvPr>
          <p:cNvSpPr>
            <a:spLocks noGrp="1"/>
          </p:cNvSpPr>
          <p:nvPr>
            <p:ph idx="1"/>
          </p:nvPr>
        </p:nvSpPr>
        <p:spPr>
          <a:xfrm>
            <a:off x="630936" y="2660904"/>
            <a:ext cx="4818888" cy="3547872"/>
          </a:xfrm>
        </p:spPr>
        <p:txBody>
          <a:bodyPr anchor="t">
            <a:normAutofit/>
          </a:bodyPr>
          <a:lstStyle/>
          <a:p>
            <a:r>
              <a:rPr lang="en-US" sz="2200" dirty="0"/>
              <a:t> You can set up your device as new, restore it from an iCloud or iTunes backup ( if you already have an iPhone or iPad) , or move data from Android  Select the desired option and follow the prompts.</a:t>
            </a:r>
          </a:p>
          <a:p>
            <a:r>
              <a:rPr lang="en-US" sz="2200" dirty="0">
                <a:hlinkClick r:id="rId4"/>
              </a:rPr>
              <a:t>Click here to go to a tutorial on transferring data</a:t>
            </a:r>
            <a:endParaRPr lang="en-US" sz="2200" dirty="0"/>
          </a:p>
        </p:txBody>
      </p:sp>
      <p:pic>
        <p:nvPicPr>
          <p:cNvPr id="4" name="Content Placeholder 3">
            <a:extLst>
              <a:ext uri="{FF2B5EF4-FFF2-40B4-BE49-F238E27FC236}">
                <a16:creationId xmlns:a16="http://schemas.microsoft.com/office/drawing/2014/main" id="{CAE71F70-2D46-88C0-B5C5-6BBC013E970A}"/>
              </a:ext>
            </a:extLst>
          </p:cNvPr>
          <p:cNvPicPr>
            <a:picLocks noChangeAspect="1"/>
          </p:cNvPicPr>
          <p:nvPr/>
        </p:nvPicPr>
        <p:blipFill>
          <a:blip r:embed="rId5"/>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09DD6709-5FC1-C27E-5F2C-825FD86380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587348"/>
      </p:ext>
    </p:extLst>
  </p:cSld>
  <p:clrMapOvr>
    <a:masterClrMapping/>
  </p:clrMapOvr>
  <mc:AlternateContent xmlns:mc="http://schemas.openxmlformats.org/markup-compatibility/2006" xmlns:p14="http://schemas.microsoft.com/office/powerpoint/2010/main">
    <mc:Choice Requires="p14">
      <p:transition spd="slow" p14:dur="2000" advTm="25375"/>
    </mc:Choice>
    <mc:Fallback xmlns="">
      <p:transition spd="slow" advTm="2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C7DB-4EF3-A3A1-83EC-D2E1A933958F}"/>
              </a:ext>
            </a:extLst>
          </p:cNvPr>
          <p:cNvSpPr>
            <a:spLocks noGrp="1"/>
          </p:cNvSpPr>
          <p:nvPr>
            <p:ph type="title"/>
          </p:nvPr>
        </p:nvSpPr>
        <p:spPr>
          <a:xfrm>
            <a:off x="630936" y="640080"/>
            <a:ext cx="4818888" cy="1481328"/>
          </a:xfrm>
        </p:spPr>
        <p:txBody>
          <a:bodyPr anchor="b">
            <a:normAutofit/>
          </a:bodyPr>
          <a:lstStyle/>
          <a:p>
            <a:r>
              <a:rPr lang="en-US" sz="5400" dirty="0"/>
              <a:t>Step 11</a:t>
            </a:r>
          </a:p>
        </p:txBody>
      </p:sp>
      <p:sp>
        <p:nvSpPr>
          <p:cNvPr id="1039" name="Content Placeholder 1029">
            <a:extLst>
              <a:ext uri="{FF2B5EF4-FFF2-40B4-BE49-F238E27FC236}">
                <a16:creationId xmlns:a16="http://schemas.microsoft.com/office/drawing/2014/main" id="{E92CF8A2-76A0-9A51-271F-3235A81E1BB5}"/>
              </a:ext>
            </a:extLst>
          </p:cNvPr>
          <p:cNvSpPr>
            <a:spLocks noGrp="1"/>
          </p:cNvSpPr>
          <p:nvPr>
            <p:ph idx="1"/>
          </p:nvPr>
        </p:nvSpPr>
        <p:spPr>
          <a:xfrm>
            <a:off x="630936" y="2660904"/>
            <a:ext cx="4818888" cy="3547872"/>
          </a:xfrm>
        </p:spPr>
        <p:txBody>
          <a:bodyPr anchor="t">
            <a:normAutofit/>
          </a:bodyPr>
          <a:lstStyle/>
          <a:p>
            <a:r>
              <a:rPr lang="en-US" sz="2200" dirty="0"/>
              <a:t>Enter your Apple ID then select Next. Enter your password, then select Next again. </a:t>
            </a:r>
          </a:p>
          <a:p>
            <a:r>
              <a:rPr lang="en-US" sz="2200" dirty="0"/>
              <a:t>If you don't have one, select Forgot password or don't have an Apple ID? and follow the prompts.</a:t>
            </a:r>
          </a:p>
        </p:txBody>
      </p:sp>
      <p:pic>
        <p:nvPicPr>
          <p:cNvPr id="4" name="Picture 3" descr="Graphical user interface, text, application&#10;&#10;Description automatically generated">
            <a:extLst>
              <a:ext uri="{FF2B5EF4-FFF2-40B4-BE49-F238E27FC236}">
                <a16:creationId xmlns:a16="http://schemas.microsoft.com/office/drawing/2014/main" id="{E5DEA64C-4EE8-86CE-9FD4-3536A059C08E}"/>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9193B254-7C76-FE6F-17B9-7A7628ECE0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337440" y="5189220"/>
            <a:ext cx="2057400" cy="2057400"/>
          </a:xfrm>
          <a:prstGeom prst="ellipse">
            <a:avLst/>
          </a:prstGeom>
        </p:spPr>
      </p:pic>
    </p:spTree>
    <p:extLst>
      <p:ext uri="{BB962C8B-B14F-4D97-AF65-F5344CB8AC3E}">
        <p14:creationId xmlns:p14="http://schemas.microsoft.com/office/powerpoint/2010/main" val="4214520954"/>
      </p:ext>
    </p:extLst>
  </p:cSld>
  <p:clrMapOvr>
    <a:masterClrMapping/>
  </p:clrMapOvr>
  <mc:AlternateContent xmlns:mc="http://schemas.openxmlformats.org/markup-compatibility/2006" xmlns:p14="http://schemas.microsoft.com/office/powerpoint/2010/main">
    <mc:Choice Requires="p14">
      <p:transition spd="slow" p14:dur="2000" advTm="17008"/>
    </mc:Choice>
    <mc:Fallback xmlns="">
      <p:transition spd="slow" advTm="1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545D-322C-1775-BB00-E3213573064D}"/>
              </a:ext>
            </a:extLst>
          </p:cNvPr>
          <p:cNvSpPr>
            <a:spLocks noGrp="1"/>
          </p:cNvSpPr>
          <p:nvPr>
            <p:ph type="title"/>
          </p:nvPr>
        </p:nvSpPr>
        <p:spPr/>
        <p:txBody>
          <a:bodyPr/>
          <a:lstStyle/>
          <a:p>
            <a:r>
              <a:rPr lang="en-US" dirty="0"/>
              <a:t>Steps 12 and 13</a:t>
            </a:r>
          </a:p>
        </p:txBody>
      </p:sp>
      <p:sp>
        <p:nvSpPr>
          <p:cNvPr id="3" name="Content Placeholder 2">
            <a:extLst>
              <a:ext uri="{FF2B5EF4-FFF2-40B4-BE49-F238E27FC236}">
                <a16:creationId xmlns:a16="http://schemas.microsoft.com/office/drawing/2014/main" id="{A7A8F6F2-327C-A2B7-C3E8-E17ED2618C5F}"/>
              </a:ext>
            </a:extLst>
          </p:cNvPr>
          <p:cNvSpPr>
            <a:spLocks noGrp="1"/>
          </p:cNvSpPr>
          <p:nvPr>
            <p:ph idx="1"/>
          </p:nvPr>
        </p:nvSpPr>
        <p:spPr/>
        <p:txBody>
          <a:bodyPr/>
          <a:lstStyle/>
          <a:p>
            <a:r>
              <a:rPr lang="en-US" dirty="0"/>
              <a:t>12. Review the Terms and Conditions prompt then select </a:t>
            </a:r>
            <a:r>
              <a:rPr lang="en-US" b="1" dirty="0"/>
              <a:t>Agree.</a:t>
            </a:r>
          </a:p>
          <a:p>
            <a:endParaRPr lang="en-US" dirty="0"/>
          </a:p>
          <a:p>
            <a:r>
              <a:rPr lang="en-US" dirty="0"/>
              <a:t>13. Review the Keep Your iPhone Up to Date, Siri, and Screen Time prompts then </a:t>
            </a:r>
            <a:r>
              <a:rPr lang="en-US" b="1" dirty="0"/>
              <a:t>select Continue </a:t>
            </a:r>
            <a:r>
              <a:rPr lang="en-US" dirty="0"/>
              <a:t>and follow the prompts for setup.</a:t>
            </a:r>
          </a:p>
        </p:txBody>
      </p:sp>
      <p:pic>
        <p:nvPicPr>
          <p:cNvPr id="6" name="Audio 5">
            <a:hlinkClick r:id="" action="ppaction://media"/>
            <a:extLst>
              <a:ext uri="{FF2B5EF4-FFF2-40B4-BE49-F238E27FC236}">
                <a16:creationId xmlns:a16="http://schemas.microsoft.com/office/drawing/2014/main" id="{1B3E8511-A7BA-F030-F091-1FFA30F93B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3900893"/>
      </p:ext>
    </p:extLst>
  </p:cSld>
  <p:clrMapOvr>
    <a:masterClrMapping/>
  </p:clrMapOvr>
  <mc:AlternateContent xmlns:mc="http://schemas.openxmlformats.org/markup-compatibility/2006" xmlns:p14="http://schemas.microsoft.com/office/powerpoint/2010/main">
    <mc:Choice Requires="p14">
      <p:transition spd="slow" p14:dur="2000" advTm="16244"/>
    </mc:Choice>
    <mc:Fallback xmlns="">
      <p:transition spd="slow" advTm="16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6E57-C0AF-2B1C-DFC4-4BC48FFD1175}"/>
              </a:ext>
            </a:extLst>
          </p:cNvPr>
          <p:cNvSpPr>
            <a:spLocks noGrp="1"/>
          </p:cNvSpPr>
          <p:nvPr>
            <p:ph type="title"/>
          </p:nvPr>
        </p:nvSpPr>
        <p:spPr>
          <a:xfrm>
            <a:off x="630936" y="640080"/>
            <a:ext cx="4818888" cy="1481328"/>
          </a:xfrm>
        </p:spPr>
        <p:txBody>
          <a:bodyPr anchor="b">
            <a:normAutofit/>
          </a:bodyPr>
          <a:lstStyle/>
          <a:p>
            <a:r>
              <a:rPr lang="en-US" sz="5400" dirty="0"/>
              <a:t>Step 14</a:t>
            </a:r>
          </a:p>
        </p:txBody>
      </p:sp>
      <p:sp>
        <p:nvSpPr>
          <p:cNvPr id="8" name="Content Placeholder 7">
            <a:extLst>
              <a:ext uri="{FF2B5EF4-FFF2-40B4-BE49-F238E27FC236}">
                <a16:creationId xmlns:a16="http://schemas.microsoft.com/office/drawing/2014/main" id="{AA64ADAC-9E0D-E59D-0004-066F02312137}"/>
              </a:ext>
            </a:extLst>
          </p:cNvPr>
          <p:cNvSpPr>
            <a:spLocks noGrp="1"/>
          </p:cNvSpPr>
          <p:nvPr>
            <p:ph idx="1"/>
          </p:nvPr>
        </p:nvSpPr>
        <p:spPr>
          <a:xfrm>
            <a:off x="630936" y="2660904"/>
            <a:ext cx="4818888" cy="3547872"/>
          </a:xfrm>
        </p:spPr>
        <p:txBody>
          <a:bodyPr anchor="t">
            <a:normAutofit/>
          </a:bodyPr>
          <a:lstStyle/>
          <a:p>
            <a:r>
              <a:rPr lang="en-US" sz="2200" dirty="0"/>
              <a:t>Review the App Analytics prompt then select Share with App Developers or Don't Share.</a:t>
            </a:r>
          </a:p>
        </p:txBody>
      </p:sp>
      <p:pic>
        <p:nvPicPr>
          <p:cNvPr id="4" name="Content Placeholder 3" descr="Graphical user interface, text, application&#10;&#10;Description automatically generated">
            <a:extLst>
              <a:ext uri="{FF2B5EF4-FFF2-40B4-BE49-F238E27FC236}">
                <a16:creationId xmlns:a16="http://schemas.microsoft.com/office/drawing/2014/main" id="{A4AE0B29-2701-6D45-5B17-3D43E92FD9A3}"/>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E37E0E5D-3E0D-018D-5EC2-9BF4627667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003791"/>
      </p:ext>
    </p:extLst>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579E9-7E8A-4049-B1AF-BC456C1924FF}"/>
              </a:ext>
            </a:extLst>
          </p:cNvPr>
          <p:cNvSpPr/>
          <p:nvPr/>
        </p:nvSpPr>
        <p:spPr>
          <a:xfrm>
            <a:off x="674370" y="1177936"/>
            <a:ext cx="9098280" cy="3870740"/>
          </a:xfrm>
          <a:prstGeom prst="rect">
            <a:avLst/>
          </a:prstGeom>
        </p:spPr>
        <p:txBody>
          <a:bodyPr wrap="square">
            <a:spAutoFit/>
          </a:bodyPr>
          <a:lstStyle/>
          <a:p>
            <a:pPr algn="ctr">
              <a:lnSpc>
                <a:spcPct val="200000"/>
              </a:lnSpc>
              <a:spcAft>
                <a:spcPts val="800"/>
              </a:spcAft>
            </a:pPr>
            <a:r>
              <a:rPr lang="en-GB" sz="32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Summary</a:t>
            </a:r>
            <a:endParaRPr lang="en-US" sz="2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 project will support individuals with intellectual disabilities and provide training to their peers in a peer-to-peer learning and teaching experience. The curriculum will teach individuals how to use digital media and ICT independently and safely. One one-hour virtual course with a maximum of 5 students to be held weekly and at least one virtual individual one-on-one class per month. Our goal is to educate 600 people.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595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6578-653F-0EDD-7791-F5C22FCA2D65}"/>
              </a:ext>
            </a:extLst>
          </p:cNvPr>
          <p:cNvSpPr>
            <a:spLocks noGrp="1"/>
          </p:cNvSpPr>
          <p:nvPr>
            <p:ph type="title"/>
          </p:nvPr>
        </p:nvSpPr>
        <p:spPr>
          <a:xfrm>
            <a:off x="630936" y="640080"/>
            <a:ext cx="4818888" cy="1481328"/>
          </a:xfrm>
        </p:spPr>
        <p:txBody>
          <a:bodyPr anchor="b">
            <a:normAutofit/>
          </a:bodyPr>
          <a:lstStyle/>
          <a:p>
            <a:r>
              <a:rPr lang="en-US" sz="5400" dirty="0"/>
              <a:t>Step 15</a:t>
            </a:r>
          </a:p>
        </p:txBody>
      </p:sp>
      <p:sp>
        <p:nvSpPr>
          <p:cNvPr id="8" name="Content Placeholder 7">
            <a:extLst>
              <a:ext uri="{FF2B5EF4-FFF2-40B4-BE49-F238E27FC236}">
                <a16:creationId xmlns:a16="http://schemas.microsoft.com/office/drawing/2014/main" id="{16583992-74E5-DF4E-613C-4DF39BFC2EA0}"/>
              </a:ext>
            </a:extLst>
          </p:cNvPr>
          <p:cNvSpPr>
            <a:spLocks noGrp="1"/>
          </p:cNvSpPr>
          <p:nvPr>
            <p:ph idx="1"/>
          </p:nvPr>
        </p:nvSpPr>
        <p:spPr>
          <a:xfrm>
            <a:off x="630936" y="2660904"/>
            <a:ext cx="4818888" cy="3547872"/>
          </a:xfrm>
        </p:spPr>
        <p:txBody>
          <a:bodyPr anchor="t">
            <a:normAutofit/>
          </a:bodyPr>
          <a:lstStyle/>
          <a:p>
            <a:r>
              <a:rPr lang="en-US" sz="2200" dirty="0"/>
              <a:t>Select the desired Appearance and Display Zoom then select Continue to proceed. </a:t>
            </a:r>
          </a:p>
        </p:txBody>
      </p:sp>
      <p:pic>
        <p:nvPicPr>
          <p:cNvPr id="4" name="Content Placeholder 3" descr="Graphical user interface, application&#10;&#10;Description automatically generated">
            <a:extLst>
              <a:ext uri="{FF2B5EF4-FFF2-40B4-BE49-F238E27FC236}">
                <a16:creationId xmlns:a16="http://schemas.microsoft.com/office/drawing/2014/main" id="{3EBB2B3E-06BE-30CE-BCF3-ECD6EE89FCF2}"/>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56904074-0E43-2142-EAE0-15FFCDF1CB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278446" y="5120640"/>
            <a:ext cx="2057400" cy="2057400"/>
          </a:xfrm>
          <a:prstGeom prst="ellipse">
            <a:avLst/>
          </a:prstGeom>
        </p:spPr>
      </p:pic>
    </p:spTree>
    <p:extLst>
      <p:ext uri="{BB962C8B-B14F-4D97-AF65-F5344CB8AC3E}">
        <p14:creationId xmlns:p14="http://schemas.microsoft.com/office/powerpoint/2010/main" val="1107921649"/>
      </p:ext>
    </p:extLst>
  </p:cSld>
  <p:clrMapOvr>
    <a:masterClrMapping/>
  </p:clrMapOvr>
  <mc:AlternateContent xmlns:mc="http://schemas.openxmlformats.org/markup-compatibility/2006" xmlns:p14="http://schemas.microsoft.com/office/powerpoint/2010/main">
    <mc:Choice Requires="p14">
      <p:transition spd="slow" p14:dur="2000" advTm="16810"/>
    </mc:Choice>
    <mc:Fallback xmlns="">
      <p:transition spd="slow" advTm="1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A455-AAE4-A763-DC02-7C99F567C17F}"/>
              </a:ext>
            </a:extLst>
          </p:cNvPr>
          <p:cNvSpPr>
            <a:spLocks noGrp="1"/>
          </p:cNvSpPr>
          <p:nvPr>
            <p:ph type="title"/>
          </p:nvPr>
        </p:nvSpPr>
        <p:spPr>
          <a:xfrm>
            <a:off x="630936" y="640080"/>
            <a:ext cx="4818888" cy="1481328"/>
          </a:xfrm>
        </p:spPr>
        <p:txBody>
          <a:bodyPr anchor="b">
            <a:normAutofit/>
          </a:bodyPr>
          <a:lstStyle/>
          <a:p>
            <a:r>
              <a:rPr lang="en-US" sz="5400"/>
              <a:t>Step 16</a:t>
            </a:r>
          </a:p>
        </p:txBody>
      </p:sp>
      <p:sp>
        <p:nvSpPr>
          <p:cNvPr id="8" name="Content Placeholder 7">
            <a:extLst>
              <a:ext uri="{FF2B5EF4-FFF2-40B4-BE49-F238E27FC236}">
                <a16:creationId xmlns:a16="http://schemas.microsoft.com/office/drawing/2014/main" id="{2E9D0FEB-0DA0-B40F-C644-650C28265E47}"/>
              </a:ext>
            </a:extLst>
          </p:cNvPr>
          <p:cNvSpPr>
            <a:spLocks noGrp="1"/>
          </p:cNvSpPr>
          <p:nvPr>
            <p:ph idx="1"/>
          </p:nvPr>
        </p:nvSpPr>
        <p:spPr>
          <a:xfrm>
            <a:off x="630936" y="2660904"/>
            <a:ext cx="4818888" cy="3547872"/>
          </a:xfrm>
        </p:spPr>
        <p:txBody>
          <a:bodyPr anchor="t">
            <a:normAutofit/>
          </a:bodyPr>
          <a:lstStyle/>
          <a:p>
            <a:r>
              <a:rPr lang="en-US" sz="2200" dirty="0"/>
              <a:t> Select Get Started to begin using your device.</a:t>
            </a:r>
          </a:p>
        </p:txBody>
      </p:sp>
      <p:pic>
        <p:nvPicPr>
          <p:cNvPr id="4" name="Content Placeholder 3" descr="Graphical user interface, application&#10;&#10;Description automatically generated">
            <a:extLst>
              <a:ext uri="{FF2B5EF4-FFF2-40B4-BE49-F238E27FC236}">
                <a16:creationId xmlns:a16="http://schemas.microsoft.com/office/drawing/2014/main" id="{28A54586-8FA7-654A-B94B-D0D0943176A7}"/>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BB6F8DE9-9761-BC8F-D974-1A8C825CD7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8755426"/>
      </p:ext>
    </p:extLst>
  </p:cSld>
  <p:clrMapOvr>
    <a:masterClrMapping/>
  </p:clrMapOvr>
  <mc:AlternateContent xmlns:mc="http://schemas.openxmlformats.org/markup-compatibility/2006" xmlns:p14="http://schemas.microsoft.com/office/powerpoint/2010/main">
    <mc:Choice Requires="p14">
      <p:transition spd="slow" p14:dur="2000" advTm="14033"/>
    </mc:Choice>
    <mc:Fallback xmlns="">
      <p:transition spd="slow" advTm="1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ollage of people&#10;&#10;Description automatically generated with medium confidence">
            <a:extLst>
              <a:ext uri="{FF2B5EF4-FFF2-40B4-BE49-F238E27FC236}">
                <a16:creationId xmlns:a16="http://schemas.microsoft.com/office/drawing/2014/main" id="{3EA7C7CD-4C83-D199-A44C-ED1F70B64E6C}"/>
              </a:ext>
            </a:extLst>
          </p:cNvPr>
          <p:cNvPicPr>
            <a:picLocks noChangeAspect="1"/>
          </p:cNvPicPr>
          <p:nvPr/>
        </p:nvPicPr>
        <p:blipFill rotWithShape="1">
          <a:blip r:embed="rId4">
            <a:alphaModFix amt="40000"/>
          </a:blip>
          <a:srcRect/>
          <a:stretch/>
        </p:blipFill>
        <p:spPr>
          <a:xfrm>
            <a:off x="20" y="10"/>
            <a:ext cx="12191980" cy="6857990"/>
          </a:xfrm>
          <a:prstGeom prst="rect">
            <a:avLst/>
          </a:prstGeom>
        </p:spPr>
      </p:pic>
      <p:sp>
        <p:nvSpPr>
          <p:cNvPr id="4" name="Title 3">
            <a:extLst>
              <a:ext uri="{FF2B5EF4-FFF2-40B4-BE49-F238E27FC236}">
                <a16:creationId xmlns:a16="http://schemas.microsoft.com/office/drawing/2014/main" id="{E8DA876F-0C95-8D09-3D57-4FC5CEA98DB0}"/>
              </a:ext>
            </a:extLst>
          </p:cNvPr>
          <p:cNvSpPr>
            <a:spLocks noGrp="1"/>
          </p:cNvSpPr>
          <p:nvPr>
            <p:ph type="title"/>
          </p:nvPr>
        </p:nvSpPr>
        <p:spPr>
          <a:xfrm>
            <a:off x="965200" y="965200"/>
            <a:ext cx="10261600" cy="3564869"/>
          </a:xfrm>
        </p:spPr>
        <p:txBody>
          <a:bodyPr vert="horz" lIns="91440" tIns="45720" rIns="91440" bIns="45720" rtlCol="0" anchor="b">
            <a:normAutofit fontScale="90000"/>
          </a:bodyPr>
          <a:lstStyle/>
          <a:p>
            <a:r>
              <a:rPr lang="en-US" sz="11500" b="1" dirty="0">
                <a:ln w="22225">
                  <a:solidFill>
                    <a:schemeClr val="tx1"/>
                  </a:solidFill>
                  <a:miter lim="800000"/>
                </a:ln>
                <a:solidFill>
                  <a:schemeClr val="bg1"/>
                </a:solidFill>
              </a:rPr>
              <a:t>Part Two:   Using Your iPhone</a:t>
            </a:r>
          </a:p>
        </p:txBody>
      </p:sp>
      <p:pic>
        <p:nvPicPr>
          <p:cNvPr id="9" name="Audio 8">
            <a:hlinkClick r:id="" action="ppaction://media"/>
            <a:extLst>
              <a:ext uri="{FF2B5EF4-FFF2-40B4-BE49-F238E27FC236}">
                <a16:creationId xmlns:a16="http://schemas.microsoft.com/office/drawing/2014/main" id="{6375728A-DF57-36B5-40F3-D1F89BCE7A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723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406"/>
    </mc:Choice>
    <mc:Fallback xmlns="">
      <p:transition spd="slow" advTm="6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D83A-E9F7-B89B-C6B1-7450CFDACB20}"/>
              </a:ext>
            </a:extLst>
          </p:cNvPr>
          <p:cNvSpPr>
            <a:spLocks noGrp="1"/>
          </p:cNvSpPr>
          <p:nvPr>
            <p:ph type="title"/>
          </p:nvPr>
        </p:nvSpPr>
        <p:spPr>
          <a:xfrm>
            <a:off x="838200" y="365126"/>
            <a:ext cx="10515600" cy="1288784"/>
          </a:xfrm>
        </p:spPr>
        <p:txBody>
          <a:bodyPr>
            <a:normAutofit/>
          </a:bodyPr>
          <a:lstStyle/>
          <a:p>
            <a:r>
              <a:rPr lang="en-US" sz="4000"/>
              <a:t>Learning The Home Screen</a:t>
            </a:r>
          </a:p>
        </p:txBody>
      </p:sp>
      <p:sp>
        <p:nvSpPr>
          <p:cNvPr id="8" name="Content Placeholder 7">
            <a:extLst>
              <a:ext uri="{FF2B5EF4-FFF2-40B4-BE49-F238E27FC236}">
                <a16:creationId xmlns:a16="http://schemas.microsoft.com/office/drawing/2014/main" id="{2215FC7D-6FC6-02CB-A4B4-CCF5311D2583}"/>
              </a:ext>
            </a:extLst>
          </p:cNvPr>
          <p:cNvSpPr>
            <a:spLocks noGrp="1"/>
          </p:cNvSpPr>
          <p:nvPr>
            <p:ph idx="1"/>
          </p:nvPr>
        </p:nvSpPr>
        <p:spPr>
          <a:xfrm>
            <a:off x="7552944" y="1287624"/>
            <a:ext cx="3541154" cy="4841465"/>
          </a:xfrm>
        </p:spPr>
        <p:txBody>
          <a:bodyPr>
            <a:normAutofit fontScale="92500" lnSpcReduction="20000"/>
          </a:bodyPr>
          <a:lstStyle/>
          <a:p>
            <a:r>
              <a:rPr lang="en-US" sz="2000" dirty="0"/>
              <a:t>Review your iPhone's Home Screen.</a:t>
            </a:r>
          </a:p>
          <a:p>
            <a:r>
              <a:rPr lang="en-US" sz="2000" dirty="0"/>
              <a:t>You'll see several square icons here; these are your iPhone's applications, or "apps" for short.</a:t>
            </a:r>
          </a:p>
          <a:p>
            <a:r>
              <a:rPr lang="en-US" sz="2000" dirty="0"/>
              <a:t> All of your iPhone's "stock" apps, meaning apps that come pre-installed on the phone, are listed here.</a:t>
            </a:r>
          </a:p>
          <a:p>
            <a:r>
              <a:rPr lang="en-US" sz="2000" dirty="0"/>
              <a:t>As you add apps to your phone, the Home Screen will gain additional pages.</a:t>
            </a:r>
          </a:p>
          <a:p>
            <a:r>
              <a:rPr lang="en-US" sz="2000" dirty="0"/>
              <a:t> You can scroll through these pages by swiping from the right side of the screen to the left side of the screen.</a:t>
            </a:r>
          </a:p>
          <a:p>
            <a:endParaRPr lang="en-US" sz="2000" dirty="0"/>
          </a:p>
        </p:txBody>
      </p:sp>
      <p:pic>
        <p:nvPicPr>
          <p:cNvPr id="4" name="Content Placeholder 3" descr="Graphical user interface, application&#10;&#10;Description automatically generated">
            <a:extLst>
              <a:ext uri="{FF2B5EF4-FFF2-40B4-BE49-F238E27FC236}">
                <a16:creationId xmlns:a16="http://schemas.microsoft.com/office/drawing/2014/main" id="{5807F456-3C32-CD01-794C-EB53A3766DB9}"/>
              </a:ext>
            </a:extLst>
          </p:cNvPr>
          <p:cNvPicPr>
            <a:picLocks noChangeAspect="1"/>
          </p:cNvPicPr>
          <p:nvPr/>
        </p:nvPicPr>
        <p:blipFill rotWithShape="1">
          <a:blip r:embed="rId4"/>
          <a:srcRect t="6725" r="-1" b="-1"/>
          <a:stretch/>
        </p:blipFill>
        <p:spPr>
          <a:xfrm>
            <a:off x="838200" y="1825625"/>
            <a:ext cx="6151651" cy="4303465"/>
          </a:xfrm>
          <a:prstGeom prst="rect">
            <a:avLst/>
          </a:prstGeom>
        </p:spPr>
      </p:pic>
      <p:pic>
        <p:nvPicPr>
          <p:cNvPr id="15" name="Audio 14">
            <a:hlinkClick r:id="" action="ppaction://media"/>
            <a:extLst>
              <a:ext uri="{FF2B5EF4-FFF2-40B4-BE49-F238E27FC236}">
                <a16:creationId xmlns:a16="http://schemas.microsoft.com/office/drawing/2014/main" id="{5886C201-C128-FEBE-A75C-EB8C983714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9578009"/>
      </p:ext>
    </p:extLst>
  </p:cSld>
  <p:clrMapOvr>
    <a:masterClrMapping/>
  </p:clrMapOvr>
  <mc:AlternateContent xmlns:mc="http://schemas.openxmlformats.org/markup-compatibility/2006" xmlns:p14="http://schemas.microsoft.com/office/powerpoint/2010/main">
    <mc:Choice Requires="p14">
      <p:transition spd="slow" p14:dur="2000" advTm="37496"/>
    </mc:Choice>
    <mc:Fallback xmlns="">
      <p:transition spd="slow" advTm="3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FD5DAC3-A0C6-8938-3A69-24D7D3C751FC}"/>
              </a:ext>
            </a:extLst>
          </p:cNvPr>
          <p:cNvSpPr>
            <a:spLocks noGrp="1"/>
          </p:cNvSpPr>
          <p:nvPr>
            <p:ph idx="1"/>
          </p:nvPr>
        </p:nvSpPr>
        <p:spPr>
          <a:xfrm>
            <a:off x="242596" y="149290"/>
            <a:ext cx="11588620" cy="6564085"/>
          </a:xfrm>
        </p:spPr>
        <p:txBody>
          <a:bodyPr>
            <a:noAutofit/>
          </a:bodyPr>
          <a:lstStyle/>
          <a:p>
            <a:r>
              <a:rPr lang="en-US" sz="2400" dirty="0"/>
              <a:t>Some of the crucial apps that come installed on a standard iPhone include the following:</a:t>
            </a:r>
          </a:p>
          <a:p>
            <a:pPr lvl="1"/>
            <a:r>
              <a:rPr lang="en-US" sz="1400" b="1" dirty="0"/>
              <a:t>Settings </a:t>
            </a:r>
            <a:r>
              <a:rPr lang="en-US" sz="1400" dirty="0"/>
              <a:t>- This is a grey app with gears on it. If you want to change anything from your ringtone, to your wireless network settings, you'll find the options to do so in this app.</a:t>
            </a:r>
          </a:p>
          <a:p>
            <a:pPr lvl="1"/>
            <a:r>
              <a:rPr lang="en-US" sz="1400" b="1" dirty="0"/>
              <a:t>Phone</a:t>
            </a:r>
            <a:r>
              <a:rPr lang="en-US" sz="1400" dirty="0"/>
              <a:t> - It's a green app with a white phone icon. You can make calls manually (by dialing) or by tapping a contact's name and then tapping the phone icon below their name at the top of the screen. You can also access your voicemail using the Phone app.</a:t>
            </a:r>
          </a:p>
          <a:p>
            <a:pPr lvl="1"/>
            <a:r>
              <a:rPr lang="en-US" sz="1400" b="1" dirty="0"/>
              <a:t>Contacts</a:t>
            </a:r>
            <a:r>
              <a:rPr lang="en-US" sz="1400" dirty="0"/>
              <a:t> - This app has a grey silhouette of a person's head on it. Tapping it will bring up a list of your contacts--the store from which you bought your iPhone should have synchronized your last phone's contacts with your iPhone, but if they didn't, you may want to import your old contacts to your iPhone. You can add these contacts to your Favorites so they can contact you even if] your phone is on Do Not Disturb Mode.</a:t>
            </a:r>
          </a:p>
          <a:p>
            <a:pPr lvl="1"/>
            <a:r>
              <a:rPr lang="en-US" sz="1400" b="1" dirty="0"/>
              <a:t>FaceTime</a:t>
            </a:r>
            <a:r>
              <a:rPr lang="en-US" sz="1400" dirty="0"/>
              <a:t> - A green app with a white video camera icon on it. You can make face-to-face calls with your contacts using FaceTime.</a:t>
            </a:r>
          </a:p>
          <a:p>
            <a:pPr lvl="1"/>
            <a:r>
              <a:rPr lang="en-US" sz="1400" b="1" dirty="0"/>
              <a:t>Messages </a:t>
            </a:r>
            <a:r>
              <a:rPr lang="en-US" sz="1400" dirty="0"/>
              <a:t>- A green app with a white speech bubble. This is where you'll send and receive text messages.</a:t>
            </a:r>
          </a:p>
          <a:p>
            <a:pPr lvl="1"/>
            <a:r>
              <a:rPr lang="en-US" sz="1400" b="1" dirty="0"/>
              <a:t>Mail </a:t>
            </a:r>
            <a:r>
              <a:rPr lang="en-US" sz="1400" dirty="0"/>
              <a:t>- The blue app with a white envelope icon on it. You can check your Apple ID email here (it will be called your iCloud account), or you can add an email account to this app.</a:t>
            </a:r>
          </a:p>
          <a:p>
            <a:pPr lvl="1"/>
            <a:r>
              <a:rPr lang="en-US" sz="1400" b="1" dirty="0"/>
              <a:t>Calendar</a:t>
            </a:r>
            <a:r>
              <a:rPr lang="en-US" sz="1400" dirty="0"/>
              <a:t> - This app will display an up-to-date calendar. You can also set events for specific dates and times by tapping the pertinent date and filling in the information fields.</a:t>
            </a:r>
          </a:p>
          <a:p>
            <a:pPr lvl="1"/>
            <a:r>
              <a:rPr lang="en-US" sz="1400" b="1" dirty="0"/>
              <a:t>Camera</a:t>
            </a:r>
            <a:r>
              <a:rPr lang="en-US" sz="1400" dirty="0"/>
              <a:t> - A grey app with a camera icon on it. You can take photos, videos, and different types of visual media (e.g., slow-motion videos) with the Camera app.</a:t>
            </a:r>
          </a:p>
          <a:p>
            <a:pPr lvl="1"/>
            <a:r>
              <a:rPr lang="en-US" sz="1400" b="1" dirty="0"/>
              <a:t>Photos</a:t>
            </a:r>
            <a:r>
              <a:rPr lang="en-US" sz="1400" dirty="0"/>
              <a:t> - This multicolored pinwheel app is where all of your iPhone's photos are stored. Any time you take a picture, the photo will appear here. Share photos via </a:t>
            </a:r>
            <a:r>
              <a:rPr lang="en-US" sz="1400" dirty="0" err="1"/>
              <a:t>AirDrop</a:t>
            </a:r>
            <a:r>
              <a:rPr lang="en-US" sz="1400" dirty="0"/>
              <a:t> or iCloud to all your friends and family.</a:t>
            </a:r>
          </a:p>
          <a:p>
            <a:pPr lvl="1"/>
            <a:r>
              <a:rPr lang="en-US" sz="1400" b="1" dirty="0"/>
              <a:t>Safari</a:t>
            </a:r>
            <a:r>
              <a:rPr lang="en-US" sz="1400" dirty="0"/>
              <a:t> - Safari is a blue app with a compass icon on it. You'll use Safari to browse the web.</a:t>
            </a:r>
          </a:p>
          <a:p>
            <a:pPr lvl="1"/>
            <a:r>
              <a:rPr lang="en-US" sz="1400" b="1" dirty="0"/>
              <a:t>Clock -</a:t>
            </a:r>
            <a:r>
              <a:rPr lang="en-US" sz="1400" dirty="0"/>
              <a:t> The clock-shaped app. You can change or manage your iPhone's saved time zones, set alarms, set a timer, or use a stopwatch with this app.</a:t>
            </a:r>
          </a:p>
          <a:p>
            <a:pPr lvl="1"/>
            <a:r>
              <a:rPr lang="en-US" sz="1400" b="1" dirty="0"/>
              <a:t>Notes</a:t>
            </a:r>
            <a:r>
              <a:rPr lang="en-US" sz="1400" dirty="0"/>
              <a:t> - The yellow and white notepad-shaped icon on the Home Screen. This app is useful for writing down quick notes or making a list, though the Reminders app is also a good choice for lists.</a:t>
            </a:r>
          </a:p>
          <a:p>
            <a:pPr lvl="1"/>
            <a:r>
              <a:rPr lang="en-US" sz="1400" b="1" dirty="0"/>
              <a:t>Maps</a:t>
            </a:r>
            <a:r>
              <a:rPr lang="en-US" sz="1400" dirty="0"/>
              <a:t> - The Maps app allows you to plan trips and will give you step-by-step directions like a GPS if you enter a starting point and a destination.</a:t>
            </a:r>
          </a:p>
          <a:p>
            <a:pPr lvl="1"/>
            <a:r>
              <a:rPr lang="en-US" sz="1400" b="1" dirty="0"/>
              <a:t>Wallet </a:t>
            </a:r>
            <a:r>
              <a:rPr lang="en-US" sz="1400" dirty="0"/>
              <a:t>- You can add credit or debit cards and gift cards to your iPhone's Wallet. Doing so will allow you to use your iPhone to pay for online items as well as at supported retail stores.</a:t>
            </a:r>
          </a:p>
          <a:p>
            <a:pPr lvl="1"/>
            <a:r>
              <a:rPr lang="en-US" sz="1400" b="1" dirty="0"/>
              <a:t>App Store </a:t>
            </a:r>
            <a:r>
              <a:rPr lang="en-US" sz="1400" dirty="0"/>
              <a:t>- This blue app with a white "A" on it is where you'll download new apps.</a:t>
            </a:r>
          </a:p>
          <a:p>
            <a:pPr lvl="1"/>
            <a:r>
              <a:rPr lang="en-US" sz="1400" b="1" dirty="0"/>
              <a:t>Music </a:t>
            </a:r>
            <a:r>
              <a:rPr lang="en-US" sz="1400" dirty="0"/>
              <a:t>- A white app with a musical note on it. This app is where you'll find your iPhone's music library.</a:t>
            </a:r>
          </a:p>
          <a:p>
            <a:pPr lvl="1"/>
            <a:r>
              <a:rPr lang="en-US" sz="1400" b="1" dirty="0"/>
              <a:t>Tips - </a:t>
            </a:r>
            <a:r>
              <a:rPr lang="en-US" sz="1400" dirty="0"/>
              <a:t>This yellow app with a light bulb will provide you with insights that can help you get the most out of your time with your iPhone. </a:t>
            </a:r>
            <a:endParaRPr lang="en-US" sz="700" dirty="0"/>
          </a:p>
        </p:txBody>
      </p:sp>
      <p:pic>
        <p:nvPicPr>
          <p:cNvPr id="10" name="Audio 9">
            <a:hlinkClick r:id="" action="ppaction://media"/>
            <a:extLst>
              <a:ext uri="{FF2B5EF4-FFF2-40B4-BE49-F238E27FC236}">
                <a16:creationId xmlns:a16="http://schemas.microsoft.com/office/drawing/2014/main" id="{4E4B5A8E-BD83-1A4D-2D59-F74CF58EE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451799" y="5233209"/>
            <a:ext cx="2057400" cy="2057400"/>
          </a:xfrm>
          <a:prstGeom prst="ellipse">
            <a:avLst/>
          </a:prstGeom>
        </p:spPr>
      </p:pic>
    </p:spTree>
    <p:extLst>
      <p:ext uri="{BB962C8B-B14F-4D97-AF65-F5344CB8AC3E}">
        <p14:creationId xmlns:p14="http://schemas.microsoft.com/office/powerpoint/2010/main" val="4209311246"/>
      </p:ext>
    </p:extLst>
  </p:cSld>
  <p:clrMapOvr>
    <a:masterClrMapping/>
  </p:clrMapOvr>
  <mc:AlternateContent xmlns:mc="http://schemas.openxmlformats.org/markup-compatibility/2006" xmlns:p14="http://schemas.microsoft.com/office/powerpoint/2010/main">
    <mc:Choice Requires="p14">
      <p:transition spd="slow" p14:dur="2000" advTm="251011"/>
    </mc:Choice>
    <mc:Fallback xmlns="">
      <p:transition spd="slow" advTm="25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3A1D7-17DA-EF62-A8EC-686EF9F94CA8}"/>
              </a:ext>
            </a:extLst>
          </p:cNvPr>
          <p:cNvSpPr>
            <a:spLocks noGrp="1"/>
          </p:cNvSpPr>
          <p:nvPr>
            <p:ph type="title"/>
          </p:nvPr>
        </p:nvSpPr>
        <p:spPr>
          <a:xfrm>
            <a:off x="640080" y="325369"/>
            <a:ext cx="4368602" cy="1956841"/>
          </a:xfrm>
        </p:spPr>
        <p:txBody>
          <a:bodyPr anchor="b">
            <a:normAutofit fontScale="90000"/>
          </a:bodyPr>
          <a:lstStyle/>
          <a:p>
            <a:r>
              <a:rPr lang="en-US" sz="4200"/>
              <a:t>Adding A Payment Method To Your Apple ID</a:t>
            </a:r>
          </a:p>
        </p:txBody>
      </p:sp>
      <p:sp>
        <p:nvSpPr>
          <p:cNvPr id="8" name="Content Placeholder 7">
            <a:extLst>
              <a:ext uri="{FF2B5EF4-FFF2-40B4-BE49-F238E27FC236}">
                <a16:creationId xmlns:a16="http://schemas.microsoft.com/office/drawing/2014/main" id="{9305C5B0-0614-4CA7-E4C2-922075291FF6}"/>
              </a:ext>
            </a:extLst>
          </p:cNvPr>
          <p:cNvSpPr>
            <a:spLocks noGrp="1"/>
          </p:cNvSpPr>
          <p:nvPr>
            <p:ph idx="1"/>
          </p:nvPr>
        </p:nvSpPr>
        <p:spPr>
          <a:xfrm>
            <a:off x="640080" y="2872899"/>
            <a:ext cx="4243589" cy="3320668"/>
          </a:xfrm>
        </p:spPr>
        <p:txBody>
          <a:bodyPr>
            <a:normAutofit/>
          </a:bodyPr>
          <a:lstStyle/>
          <a:p>
            <a:r>
              <a:rPr lang="en-US" sz="2200" dirty="0"/>
              <a:t>Open the Settings app.</a:t>
            </a:r>
          </a:p>
          <a:p>
            <a:r>
              <a:rPr lang="en-US" sz="2200" dirty="0"/>
              <a:t>Tap your name.</a:t>
            </a:r>
          </a:p>
          <a:p>
            <a:r>
              <a:rPr lang="en-US" sz="2200" dirty="0"/>
              <a:t>Tap Media &amp; Purchases, then tap View Account. You might be asked to sign in with your Apple ID.</a:t>
            </a:r>
          </a:p>
          <a:p>
            <a:r>
              <a:rPr lang="en-US" sz="2200" dirty="0"/>
              <a:t>Tap Manage Payments.</a:t>
            </a:r>
          </a:p>
          <a:p>
            <a:r>
              <a:rPr lang="en-US" sz="2200" dirty="0"/>
              <a:t>Tap Add Payment Method.</a:t>
            </a:r>
          </a:p>
        </p:txBody>
      </p:sp>
      <p:pic>
        <p:nvPicPr>
          <p:cNvPr id="4" name="Content Placeholder 3" descr="Graphical user interface, text, application&#10;&#10;Description automatically generated">
            <a:extLst>
              <a:ext uri="{FF2B5EF4-FFF2-40B4-BE49-F238E27FC236}">
                <a16:creationId xmlns:a16="http://schemas.microsoft.com/office/drawing/2014/main" id="{3B9F01BC-2918-822A-B99D-96BBA90271D1}"/>
              </a:ext>
            </a:extLst>
          </p:cNvPr>
          <p:cNvPicPr>
            <a:picLocks noChangeAspect="1"/>
          </p:cNvPicPr>
          <p:nvPr/>
        </p:nvPicPr>
        <p:blipFill rotWithShape="1">
          <a:blip r:embed="rId4"/>
          <a:srcRect r="797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5" name="Audio 14">
            <a:hlinkClick r:id="" action="ppaction://media"/>
            <a:extLst>
              <a:ext uri="{FF2B5EF4-FFF2-40B4-BE49-F238E27FC236}">
                <a16:creationId xmlns:a16="http://schemas.microsoft.com/office/drawing/2014/main" id="{0A6555BC-373C-8F52-C6A2-8A60C99F95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3854969" y="5164867"/>
            <a:ext cx="2057400" cy="2057400"/>
          </a:xfrm>
          <a:prstGeom prst="ellipse">
            <a:avLst/>
          </a:prstGeom>
        </p:spPr>
      </p:pic>
    </p:spTree>
    <p:extLst>
      <p:ext uri="{BB962C8B-B14F-4D97-AF65-F5344CB8AC3E}">
        <p14:creationId xmlns:p14="http://schemas.microsoft.com/office/powerpoint/2010/main" val="2163063654"/>
      </p:ext>
    </p:extLst>
  </p:cSld>
  <p:clrMapOvr>
    <a:masterClrMapping/>
  </p:clrMapOvr>
  <mc:AlternateContent xmlns:mc="http://schemas.openxmlformats.org/markup-compatibility/2006" xmlns:p14="http://schemas.microsoft.com/office/powerpoint/2010/main">
    <mc:Choice Requires="p14">
      <p:transition spd="slow" p14:dur="2000" advTm="69613"/>
    </mc:Choice>
    <mc:Fallback xmlns="">
      <p:transition spd="slow" advTm="6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7D67B2-DC25-BE97-04BD-CE9BB2BF7CF0}"/>
              </a:ext>
            </a:extLst>
          </p:cNvPr>
          <p:cNvSpPr>
            <a:spLocks noGrp="1"/>
          </p:cNvSpPr>
          <p:nvPr>
            <p:ph type="title"/>
          </p:nvPr>
        </p:nvSpPr>
        <p:spPr>
          <a:xfrm>
            <a:off x="838200" y="365126"/>
            <a:ext cx="10515600" cy="1288784"/>
          </a:xfrm>
        </p:spPr>
        <p:txBody>
          <a:bodyPr>
            <a:normAutofit/>
          </a:bodyPr>
          <a:lstStyle/>
          <a:p>
            <a:r>
              <a:rPr lang="en-US" sz="4000"/>
              <a:t>The Control Center</a:t>
            </a:r>
          </a:p>
        </p:txBody>
      </p:sp>
      <p:sp>
        <p:nvSpPr>
          <p:cNvPr id="16" name="Content Placeholder 15">
            <a:extLst>
              <a:ext uri="{FF2B5EF4-FFF2-40B4-BE49-F238E27FC236}">
                <a16:creationId xmlns:a16="http://schemas.microsoft.com/office/drawing/2014/main" id="{C451CF9C-5919-4B70-BE70-4DBA0934EF98}"/>
              </a:ext>
            </a:extLst>
          </p:cNvPr>
          <p:cNvSpPr>
            <a:spLocks noGrp="1"/>
          </p:cNvSpPr>
          <p:nvPr>
            <p:ph idx="1"/>
          </p:nvPr>
        </p:nvSpPr>
        <p:spPr>
          <a:xfrm>
            <a:off x="6968971" y="710215"/>
            <a:ext cx="4871168" cy="6022588"/>
          </a:xfrm>
        </p:spPr>
        <p:txBody>
          <a:bodyPr>
            <a:normAutofit fontScale="77500" lnSpcReduction="20000"/>
          </a:bodyPr>
          <a:lstStyle/>
          <a:p>
            <a:r>
              <a:rPr lang="en-US" sz="2000" dirty="0"/>
              <a:t>Swipe the very bottom of the screen up.</a:t>
            </a:r>
          </a:p>
          <a:p>
            <a:r>
              <a:rPr lang="en-US" sz="2000" dirty="0"/>
              <a:t>Doing so will bring up the Control Center, which houses the following options:</a:t>
            </a:r>
          </a:p>
          <a:p>
            <a:pPr lvl="1"/>
            <a:r>
              <a:rPr lang="en-US" sz="1600" dirty="0"/>
              <a:t>Airplane Mode - The airplane icon at the top of the Control Center window. Tapping it will enable Airplane Mode, which prevents any cellular or wireless internet emissions from your iPhone. Tap it (or anything else on this list) again to disable it.</a:t>
            </a:r>
          </a:p>
          <a:p>
            <a:pPr lvl="1"/>
            <a:r>
              <a:rPr lang="en-US" sz="1600" dirty="0"/>
              <a:t>Brightness- Drag the slider to the right if you want your phone's screen to display brighter. Drag it to the left if you want it darker. The brightness will automatically dim if you don't use your iPhone in a certain amount of time. That's a feature used to save battery.</a:t>
            </a:r>
          </a:p>
          <a:p>
            <a:pPr lvl="1"/>
            <a:r>
              <a:rPr lang="en-US" sz="1600" dirty="0"/>
              <a:t>Wi-Fi - The rippling arcs icon. Tapping this will enable wireless internet (if it's blue, Wi-Fi is already enabled) and connect you to the nearest recognized network.</a:t>
            </a:r>
          </a:p>
          <a:p>
            <a:pPr lvl="1"/>
            <a:r>
              <a:rPr lang="en-US" sz="1600" dirty="0"/>
              <a:t>Bluetooth - The center icon at the top of the Control Center window. Tap this to turn on your iPhone's Bluetooth, which will allow you to connect your iPhone to speakers or other Bluetooth devices.</a:t>
            </a:r>
          </a:p>
          <a:p>
            <a:pPr lvl="1"/>
            <a:r>
              <a:rPr lang="en-US" sz="1600" dirty="0"/>
              <a:t>Do Not Disturb - The moon-shaped icon. Tap this to prevent calls, text messages, and other notifications from causing your phone to ring.</a:t>
            </a:r>
          </a:p>
          <a:p>
            <a:pPr lvl="1"/>
            <a:r>
              <a:rPr lang="en-US" sz="1600" dirty="0"/>
              <a:t>Rotation Lock - The padlock icon with a circle around it. Tapping it while it's red will disable screen lock, meaning you'll be able to rotate your iPhone 90 degrees to view photos and other media in landscape mode.</a:t>
            </a:r>
          </a:p>
          <a:p>
            <a:pPr lvl="1"/>
            <a:r>
              <a:rPr lang="en-US" sz="1600" dirty="0"/>
              <a:t>The bottom row of options from left to right include a flashlight, a timer, a calculator, and a shortcut to your iPhone's Camera app.</a:t>
            </a:r>
          </a:p>
        </p:txBody>
      </p:sp>
      <p:pic>
        <p:nvPicPr>
          <p:cNvPr id="12" name="Content Placeholder 11" descr="A close-up of a cell phone&#10;&#10;Description automatically generated with low confidence">
            <a:extLst>
              <a:ext uri="{FF2B5EF4-FFF2-40B4-BE49-F238E27FC236}">
                <a16:creationId xmlns:a16="http://schemas.microsoft.com/office/drawing/2014/main" id="{E6EF1BD8-E29A-2263-1C3C-674CCB5E03BC}"/>
              </a:ext>
            </a:extLst>
          </p:cNvPr>
          <p:cNvPicPr>
            <a:picLocks noChangeAspect="1"/>
          </p:cNvPicPr>
          <p:nvPr/>
        </p:nvPicPr>
        <p:blipFill rotWithShape="1">
          <a:blip r:embed="rId5"/>
          <a:srcRect r="-1" b="6724"/>
          <a:stretch/>
        </p:blipFill>
        <p:spPr>
          <a:xfrm>
            <a:off x="727587" y="1653910"/>
            <a:ext cx="6311425" cy="4415237"/>
          </a:xfrm>
          <a:prstGeom prst="rect">
            <a:avLst/>
          </a:prstGeom>
        </p:spPr>
      </p:pic>
      <p:pic>
        <p:nvPicPr>
          <p:cNvPr id="29" name="Audio 28">
            <a:hlinkClick r:id="" action="ppaction://media"/>
            <a:extLst>
              <a:ext uri="{FF2B5EF4-FFF2-40B4-BE49-F238E27FC236}">
                <a16:creationId xmlns:a16="http://schemas.microsoft.com/office/drawing/2014/main" id="{27EC9D0E-003A-D641-D031-42D99BE520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325100" y="5385618"/>
            <a:ext cx="2057400" cy="2057400"/>
          </a:xfrm>
          <a:prstGeom prst="ellipse">
            <a:avLst/>
          </a:prstGeom>
        </p:spPr>
      </p:pic>
    </p:spTree>
    <p:extLst>
      <p:ext uri="{BB962C8B-B14F-4D97-AF65-F5344CB8AC3E}">
        <p14:creationId xmlns:p14="http://schemas.microsoft.com/office/powerpoint/2010/main" val="4044205478"/>
      </p:ext>
    </p:extLst>
  </p:cSld>
  <p:clrMapOvr>
    <a:masterClrMapping/>
  </p:clrMapOvr>
  <mc:AlternateContent xmlns:mc="http://schemas.openxmlformats.org/markup-compatibility/2006" xmlns:p14="http://schemas.microsoft.com/office/powerpoint/2010/main">
    <mc:Choice Requires="p14">
      <p:transition spd="slow" p14:dur="2000" advTm="140011"/>
    </mc:Choice>
    <mc:Fallback xmlns="">
      <p:transition spd="slow" advTm="14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6EBC-9141-7F6F-DA34-62FDDE69D87C}"/>
              </a:ext>
            </a:extLst>
          </p:cNvPr>
          <p:cNvSpPr>
            <a:spLocks noGrp="1"/>
          </p:cNvSpPr>
          <p:nvPr>
            <p:ph type="title"/>
          </p:nvPr>
        </p:nvSpPr>
        <p:spPr/>
        <p:txBody>
          <a:bodyPr/>
          <a:lstStyle/>
          <a:p>
            <a:r>
              <a:rPr lang="en-US" dirty="0"/>
              <a:t>How To Make A Call </a:t>
            </a:r>
          </a:p>
        </p:txBody>
      </p:sp>
      <p:sp>
        <p:nvSpPr>
          <p:cNvPr id="6" name="AutoShape 2" descr="Image titled Use an iPhone Step 28">
            <a:extLst>
              <a:ext uri="{FF2B5EF4-FFF2-40B4-BE49-F238E27FC236}">
                <a16:creationId xmlns:a16="http://schemas.microsoft.com/office/drawing/2014/main" id="{3F7C14F6-27B2-0985-3EE1-C8A23F8520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31BD31C6-4926-38AC-E016-12610A69A497}"/>
              </a:ext>
            </a:extLst>
          </p:cNvPr>
          <p:cNvPicPr>
            <a:picLocks noChangeAspect="1"/>
          </p:cNvPicPr>
          <p:nvPr/>
        </p:nvPicPr>
        <p:blipFill>
          <a:blip r:embed="rId4"/>
          <a:stretch>
            <a:fillRect/>
          </a:stretch>
        </p:blipFill>
        <p:spPr>
          <a:xfrm>
            <a:off x="354183" y="1560805"/>
            <a:ext cx="3176356" cy="2382267"/>
          </a:xfrm>
          <a:prstGeom prst="rect">
            <a:avLst/>
          </a:prstGeom>
        </p:spPr>
      </p:pic>
      <p:pic>
        <p:nvPicPr>
          <p:cNvPr id="16" name="Picture 15">
            <a:extLst>
              <a:ext uri="{FF2B5EF4-FFF2-40B4-BE49-F238E27FC236}">
                <a16:creationId xmlns:a16="http://schemas.microsoft.com/office/drawing/2014/main" id="{3F2B4D76-6E04-45EF-B8F3-68508EECD38B}"/>
              </a:ext>
            </a:extLst>
          </p:cNvPr>
          <p:cNvPicPr>
            <a:picLocks noChangeAspect="1"/>
          </p:cNvPicPr>
          <p:nvPr/>
        </p:nvPicPr>
        <p:blipFill>
          <a:blip r:embed="rId5"/>
          <a:stretch>
            <a:fillRect/>
          </a:stretch>
        </p:blipFill>
        <p:spPr>
          <a:xfrm>
            <a:off x="3920139" y="1388568"/>
            <a:ext cx="3329126" cy="2496845"/>
          </a:xfrm>
          <a:prstGeom prst="rect">
            <a:avLst/>
          </a:prstGeom>
        </p:spPr>
      </p:pic>
      <p:pic>
        <p:nvPicPr>
          <p:cNvPr id="17" name="Picture 16">
            <a:extLst>
              <a:ext uri="{FF2B5EF4-FFF2-40B4-BE49-F238E27FC236}">
                <a16:creationId xmlns:a16="http://schemas.microsoft.com/office/drawing/2014/main" id="{EF6DAD6A-378D-D7EA-DD86-34385569FF43}"/>
              </a:ext>
            </a:extLst>
          </p:cNvPr>
          <p:cNvPicPr>
            <a:picLocks noChangeAspect="1"/>
          </p:cNvPicPr>
          <p:nvPr/>
        </p:nvPicPr>
        <p:blipFill>
          <a:blip r:embed="rId6"/>
          <a:stretch>
            <a:fillRect/>
          </a:stretch>
        </p:blipFill>
        <p:spPr>
          <a:xfrm>
            <a:off x="7638865" y="1592193"/>
            <a:ext cx="3329126" cy="2496845"/>
          </a:xfrm>
          <a:prstGeom prst="rect">
            <a:avLst/>
          </a:prstGeom>
        </p:spPr>
      </p:pic>
      <p:pic>
        <p:nvPicPr>
          <p:cNvPr id="18" name="Picture 17">
            <a:extLst>
              <a:ext uri="{FF2B5EF4-FFF2-40B4-BE49-F238E27FC236}">
                <a16:creationId xmlns:a16="http://schemas.microsoft.com/office/drawing/2014/main" id="{5277AB4E-A75F-89DE-2DDD-404DC763F86D}"/>
              </a:ext>
            </a:extLst>
          </p:cNvPr>
          <p:cNvPicPr>
            <a:picLocks noChangeAspect="1"/>
          </p:cNvPicPr>
          <p:nvPr/>
        </p:nvPicPr>
        <p:blipFill>
          <a:blip r:embed="rId7"/>
          <a:stretch>
            <a:fillRect/>
          </a:stretch>
        </p:blipFill>
        <p:spPr>
          <a:xfrm>
            <a:off x="4114939" y="4089038"/>
            <a:ext cx="3329126" cy="2496845"/>
          </a:xfrm>
          <a:prstGeom prst="rect">
            <a:avLst/>
          </a:prstGeom>
        </p:spPr>
      </p:pic>
      <p:pic>
        <p:nvPicPr>
          <p:cNvPr id="21" name="Audio 20">
            <a:hlinkClick r:id="" action="ppaction://media"/>
            <a:extLst>
              <a:ext uri="{FF2B5EF4-FFF2-40B4-BE49-F238E27FC236}">
                <a16:creationId xmlns:a16="http://schemas.microsoft.com/office/drawing/2014/main" id="{B7154F26-5242-F1CC-3D62-11887CE2AA0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4440478"/>
      </p:ext>
    </p:extLst>
  </p:cSld>
  <p:clrMapOvr>
    <a:masterClrMapping/>
  </p:clrMapOvr>
  <mc:AlternateContent xmlns:mc="http://schemas.openxmlformats.org/markup-compatibility/2006" xmlns:p14="http://schemas.microsoft.com/office/powerpoint/2010/main">
    <mc:Choice Requires="p14">
      <p:transition spd="slow" p14:dur="2000" advTm="75371"/>
    </mc:Choice>
    <mc:Fallback xmlns="">
      <p:transition spd="slow" advTm="7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8DBF-710B-A109-9447-BA5D9A20C495}"/>
              </a:ext>
            </a:extLst>
          </p:cNvPr>
          <p:cNvSpPr>
            <a:spLocks noGrp="1"/>
          </p:cNvSpPr>
          <p:nvPr>
            <p:ph type="title"/>
          </p:nvPr>
        </p:nvSpPr>
        <p:spPr/>
        <p:txBody>
          <a:bodyPr/>
          <a:lstStyle/>
          <a:p>
            <a:r>
              <a:rPr lang="en-US" dirty="0"/>
              <a:t>How To Make A FaceTime Call</a:t>
            </a:r>
          </a:p>
        </p:txBody>
      </p:sp>
      <p:pic>
        <p:nvPicPr>
          <p:cNvPr id="4" name="Online Media 3" title="How to Set Up FaceTime">
            <a:hlinkClick r:id="" action="ppaction://media"/>
            <a:extLst>
              <a:ext uri="{FF2B5EF4-FFF2-40B4-BE49-F238E27FC236}">
                <a16:creationId xmlns:a16="http://schemas.microsoft.com/office/drawing/2014/main" id="{93943B26-71CF-0F36-9E13-01B81E70E97F}"/>
              </a:ext>
            </a:extLst>
          </p:cNvPr>
          <p:cNvPicPr>
            <a:picLocks noGrp="1" noRot="1" noChangeAspect="1"/>
          </p:cNvPicPr>
          <p:nvPr>
            <p:ph idx="1"/>
            <a:videoFile r:link="rId1"/>
          </p:nvPr>
        </p:nvPicPr>
        <p:blipFill>
          <a:blip r:embed="rId4"/>
          <a:stretch>
            <a:fillRect/>
          </a:stretch>
        </p:blipFill>
        <p:spPr>
          <a:xfrm>
            <a:off x="692150" y="1762125"/>
            <a:ext cx="5283200" cy="2971800"/>
          </a:xfrm>
          <a:prstGeom prst="rect">
            <a:avLst/>
          </a:prstGeom>
        </p:spPr>
      </p:pic>
      <p:pic>
        <p:nvPicPr>
          <p:cNvPr id="5" name="Online Media 4" title="How to Use FaceTime">
            <a:hlinkClick r:id="" action="ppaction://media"/>
            <a:extLst>
              <a:ext uri="{FF2B5EF4-FFF2-40B4-BE49-F238E27FC236}">
                <a16:creationId xmlns:a16="http://schemas.microsoft.com/office/drawing/2014/main" id="{BB3B825C-A30D-32D0-090B-1D3F48EF13CF}"/>
              </a:ext>
            </a:extLst>
          </p:cNvPr>
          <p:cNvPicPr>
            <a:picLocks noRot="1" noChangeAspect="1"/>
          </p:cNvPicPr>
          <p:nvPr>
            <a:videoFile r:link="rId2"/>
          </p:nvPr>
        </p:nvPicPr>
        <p:blipFill>
          <a:blip r:embed="rId5"/>
          <a:stretch>
            <a:fillRect/>
          </a:stretch>
        </p:blipFill>
        <p:spPr>
          <a:xfrm>
            <a:off x="6217330" y="1681976"/>
            <a:ext cx="5414221" cy="3059035"/>
          </a:xfrm>
          <a:prstGeom prst="rect">
            <a:avLst/>
          </a:prstGeom>
        </p:spPr>
      </p:pic>
    </p:spTree>
    <p:extLst>
      <p:ext uri="{BB962C8B-B14F-4D97-AF65-F5344CB8AC3E}">
        <p14:creationId xmlns:p14="http://schemas.microsoft.com/office/powerpoint/2010/main" val="15364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48CB-AF85-F52A-71DE-2D24592F7EF8}"/>
              </a:ext>
            </a:extLst>
          </p:cNvPr>
          <p:cNvSpPr>
            <a:spLocks noGrp="1"/>
          </p:cNvSpPr>
          <p:nvPr>
            <p:ph type="title"/>
          </p:nvPr>
        </p:nvSpPr>
        <p:spPr/>
        <p:txBody>
          <a:bodyPr/>
          <a:lstStyle/>
          <a:p>
            <a:r>
              <a:rPr lang="en-US" dirty="0"/>
              <a:t>How To Text</a:t>
            </a:r>
          </a:p>
        </p:txBody>
      </p:sp>
      <p:pic>
        <p:nvPicPr>
          <p:cNvPr id="4" name="Online Media 3" title="How to Send iMessages">
            <a:hlinkClick r:id="" action="ppaction://media"/>
            <a:extLst>
              <a:ext uri="{FF2B5EF4-FFF2-40B4-BE49-F238E27FC236}">
                <a16:creationId xmlns:a16="http://schemas.microsoft.com/office/drawing/2014/main" id="{47DD6598-B6BB-C998-B868-C178DC087FD8}"/>
              </a:ext>
            </a:extLst>
          </p:cNvPr>
          <p:cNvPicPr>
            <a:picLocks noGrp="1" noRot="1" noChangeAspect="1"/>
          </p:cNvPicPr>
          <p:nvPr>
            <p:ph idx="1"/>
            <a:videoFile r:link="rId1"/>
          </p:nvPr>
        </p:nvPicPr>
        <p:blipFill>
          <a:blip r:embed="rId4"/>
          <a:stretch>
            <a:fillRect/>
          </a:stretch>
        </p:blipFill>
        <p:spPr>
          <a:xfrm>
            <a:off x="6380163" y="1995488"/>
            <a:ext cx="5464175" cy="3073400"/>
          </a:xfrm>
          <a:prstGeom prst="rect">
            <a:avLst/>
          </a:prstGeom>
        </p:spPr>
      </p:pic>
      <p:pic>
        <p:nvPicPr>
          <p:cNvPr id="5" name="Online Media 4" title="How to Set Up iMessage">
            <a:hlinkClick r:id="" action="ppaction://media"/>
            <a:extLst>
              <a:ext uri="{FF2B5EF4-FFF2-40B4-BE49-F238E27FC236}">
                <a16:creationId xmlns:a16="http://schemas.microsoft.com/office/drawing/2014/main" id="{12061878-9D27-6EC4-88BD-97C03CB2C222}"/>
              </a:ext>
            </a:extLst>
          </p:cNvPr>
          <p:cNvPicPr>
            <a:picLocks noRot="1" noChangeAspect="1"/>
          </p:cNvPicPr>
          <p:nvPr>
            <a:videoFile r:link="rId2"/>
          </p:nvPr>
        </p:nvPicPr>
        <p:blipFill>
          <a:blip r:embed="rId5"/>
          <a:stretch>
            <a:fillRect/>
          </a:stretch>
        </p:blipFill>
        <p:spPr>
          <a:xfrm>
            <a:off x="521745" y="2025323"/>
            <a:ext cx="5399661" cy="3050809"/>
          </a:xfrm>
          <a:prstGeom prst="rect">
            <a:avLst/>
          </a:prstGeom>
        </p:spPr>
      </p:pic>
    </p:spTree>
    <p:extLst>
      <p:ext uri="{BB962C8B-B14F-4D97-AF65-F5344CB8AC3E}">
        <p14:creationId xmlns:p14="http://schemas.microsoft.com/office/powerpoint/2010/main" val="185455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E9AF9F-1919-44EF-990F-18C2B28A61CD}"/>
              </a:ext>
            </a:extLst>
          </p:cNvPr>
          <p:cNvSpPr/>
          <p:nvPr/>
        </p:nvSpPr>
        <p:spPr>
          <a:xfrm>
            <a:off x="1120140" y="1155076"/>
            <a:ext cx="8435340" cy="4424737"/>
          </a:xfrm>
          <a:prstGeom prst="rect">
            <a:avLst/>
          </a:prstGeom>
        </p:spPr>
        <p:txBody>
          <a:bodyPr wrap="square">
            <a:spAutoFit/>
          </a:bodyPr>
          <a:lstStyle/>
          <a:p>
            <a:pPr algn="ctr">
              <a:lnSpc>
                <a:spcPct val="200000"/>
              </a:lnSpc>
              <a:spcAft>
                <a:spcPts val="800"/>
              </a:spcAft>
            </a:pPr>
            <a:r>
              <a:rPr lang="en-GB" sz="28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Problems Targeted</a:t>
            </a:r>
            <a:endParaRPr lang="en-US" sz="2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People with intellectual and developmental disabilities are becoming part of a growing digital divide due to a lack of exposure and knowledge of  ICT and digital media. The ability to use digital media safely and ICT independently has become necessary. An increasing number of needs can only be achieved online, including applying for a job, scheduling a COVID test, ordering a Uber or Lyft ride and even ordering a cup of coffee at Starbucks.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631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2EF0-AC51-A4C3-15E7-3D965B41B623}"/>
              </a:ext>
            </a:extLst>
          </p:cNvPr>
          <p:cNvSpPr>
            <a:spLocks noGrp="1"/>
          </p:cNvSpPr>
          <p:nvPr>
            <p:ph type="title"/>
          </p:nvPr>
        </p:nvSpPr>
        <p:spPr/>
        <p:txBody>
          <a:bodyPr/>
          <a:lstStyle/>
          <a:p>
            <a:r>
              <a:rPr lang="en-US" dirty="0"/>
              <a:t>How To Use Siri</a:t>
            </a:r>
          </a:p>
        </p:txBody>
      </p:sp>
      <p:pic>
        <p:nvPicPr>
          <p:cNvPr id="4" name="Online Media 3" title="iPhone Tips for Seniors:  How to Use Siri">
            <a:hlinkClick r:id="" action="ppaction://media"/>
            <a:extLst>
              <a:ext uri="{FF2B5EF4-FFF2-40B4-BE49-F238E27FC236}">
                <a16:creationId xmlns:a16="http://schemas.microsoft.com/office/drawing/2014/main" id="{5D8F9D73-419D-0E40-2C25-1131A26D7954}"/>
              </a:ext>
            </a:extLst>
          </p:cNvPr>
          <p:cNvPicPr>
            <a:picLocks noGrp="1" noRot="1" noChangeAspect="1"/>
          </p:cNvPicPr>
          <p:nvPr>
            <p:ph idx="1"/>
            <a:videoFile r:link="rId1"/>
          </p:nvPr>
        </p:nvPicPr>
        <p:blipFill>
          <a:blip r:embed="rId3"/>
          <a:stretch>
            <a:fillRect/>
          </a:stretch>
        </p:blipFill>
        <p:spPr>
          <a:xfrm>
            <a:off x="2147888" y="1431925"/>
            <a:ext cx="7700962" cy="4332288"/>
          </a:xfrm>
          <a:prstGeom prst="rect">
            <a:avLst/>
          </a:prstGeom>
        </p:spPr>
      </p:pic>
    </p:spTree>
    <p:extLst>
      <p:ext uri="{BB962C8B-B14F-4D97-AF65-F5344CB8AC3E}">
        <p14:creationId xmlns:p14="http://schemas.microsoft.com/office/powerpoint/2010/main" val="224808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35D7-E405-0261-3B06-A673B9096AB9}"/>
              </a:ext>
            </a:extLst>
          </p:cNvPr>
          <p:cNvSpPr>
            <a:spLocks noGrp="1"/>
          </p:cNvSpPr>
          <p:nvPr>
            <p:ph type="title"/>
          </p:nvPr>
        </p:nvSpPr>
        <p:spPr/>
        <p:txBody>
          <a:bodyPr/>
          <a:lstStyle/>
          <a:p>
            <a:r>
              <a:rPr lang="en-US" dirty="0"/>
              <a:t>How To Charge Your Phone</a:t>
            </a:r>
          </a:p>
        </p:txBody>
      </p:sp>
      <p:pic>
        <p:nvPicPr>
          <p:cNvPr id="4" name="Content Placeholder 3">
            <a:extLst>
              <a:ext uri="{FF2B5EF4-FFF2-40B4-BE49-F238E27FC236}">
                <a16:creationId xmlns:a16="http://schemas.microsoft.com/office/drawing/2014/main" id="{BACF8EC4-7992-2E14-3FC1-B7D3FC64FCE9}"/>
              </a:ext>
            </a:extLst>
          </p:cNvPr>
          <p:cNvPicPr>
            <a:picLocks noGrp="1" noChangeAspect="1"/>
          </p:cNvPicPr>
          <p:nvPr>
            <p:ph idx="1"/>
          </p:nvPr>
        </p:nvPicPr>
        <p:blipFill>
          <a:blip r:embed="rId5"/>
          <a:stretch>
            <a:fillRect/>
          </a:stretch>
        </p:blipFill>
        <p:spPr>
          <a:xfrm>
            <a:off x="945594" y="1690688"/>
            <a:ext cx="4893070" cy="4351338"/>
          </a:xfrm>
          <a:prstGeom prst="rect">
            <a:avLst/>
          </a:prstGeom>
        </p:spPr>
      </p:pic>
      <p:sp>
        <p:nvSpPr>
          <p:cNvPr id="6" name="TextBox 5">
            <a:extLst>
              <a:ext uri="{FF2B5EF4-FFF2-40B4-BE49-F238E27FC236}">
                <a16:creationId xmlns:a16="http://schemas.microsoft.com/office/drawing/2014/main" id="{A4C41B96-F790-C1CF-A44D-79D0AD94FB7D}"/>
              </a:ext>
            </a:extLst>
          </p:cNvPr>
          <p:cNvSpPr txBox="1"/>
          <p:nvPr/>
        </p:nvSpPr>
        <p:spPr>
          <a:xfrm>
            <a:off x="2500232" y="1957919"/>
            <a:ext cx="6096000" cy="646331"/>
          </a:xfrm>
          <a:prstGeom prst="rect">
            <a:avLst/>
          </a:prstGeom>
          <a:noFill/>
        </p:spPr>
        <p:txBody>
          <a:bodyPr wrap="square">
            <a:spAutoFit/>
          </a:bodyPr>
          <a:lstStyle/>
          <a:p>
            <a:r>
              <a:rPr lang="en-US" dirty="0"/>
              <a:t>Connect iPhone to a power outlet using the charging cable (included) and an Apple USB power adapter</a:t>
            </a:r>
          </a:p>
        </p:txBody>
      </p:sp>
      <p:sp>
        <p:nvSpPr>
          <p:cNvPr id="8" name="TextBox 7">
            <a:extLst>
              <a:ext uri="{FF2B5EF4-FFF2-40B4-BE49-F238E27FC236}">
                <a16:creationId xmlns:a16="http://schemas.microsoft.com/office/drawing/2014/main" id="{A3A16701-8DEE-6E08-75BB-90702C0F5B30}"/>
              </a:ext>
            </a:extLst>
          </p:cNvPr>
          <p:cNvSpPr txBox="1"/>
          <p:nvPr/>
        </p:nvSpPr>
        <p:spPr>
          <a:xfrm>
            <a:off x="7423354" y="3116825"/>
            <a:ext cx="3716593" cy="923330"/>
          </a:xfrm>
          <a:prstGeom prst="rect">
            <a:avLst/>
          </a:prstGeom>
          <a:noFill/>
        </p:spPr>
        <p:txBody>
          <a:bodyPr wrap="square" rtlCol="0">
            <a:spAutoFit/>
          </a:bodyPr>
          <a:lstStyle/>
          <a:p>
            <a:r>
              <a:rPr lang="en-US" dirty="0"/>
              <a:t>Note: you can also charge your phone by plugging the charging cable into the USB port on your computer</a:t>
            </a:r>
          </a:p>
        </p:txBody>
      </p:sp>
      <p:pic>
        <p:nvPicPr>
          <p:cNvPr id="9" name="Audio 8">
            <a:hlinkClick r:id="" action="ppaction://media"/>
            <a:extLst>
              <a:ext uri="{FF2B5EF4-FFF2-40B4-BE49-F238E27FC236}">
                <a16:creationId xmlns:a16="http://schemas.microsoft.com/office/drawing/2014/main" id="{8D69B381-7DBC-D92B-58B9-55FF33D0556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8423591"/>
      </p:ext>
    </p:extLst>
  </p:cSld>
  <p:clrMapOvr>
    <a:masterClrMapping/>
  </p:clrMapOvr>
  <mc:AlternateContent xmlns:mc="http://schemas.openxmlformats.org/markup-compatibility/2006" xmlns:p14="http://schemas.microsoft.com/office/powerpoint/2010/main">
    <mc:Choice Requires="p14">
      <p:transition spd="slow" p14:dur="2000" advTm="22987"/>
    </mc:Choice>
    <mc:Fallback xmlns="">
      <p:transition spd="slow" advTm="2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D01E-3A38-C64B-57D8-7FF0F611FFAB}"/>
              </a:ext>
            </a:extLst>
          </p:cNvPr>
          <p:cNvSpPr>
            <a:spLocks noGrp="1"/>
          </p:cNvSpPr>
          <p:nvPr>
            <p:ph type="title"/>
          </p:nvPr>
        </p:nvSpPr>
        <p:spPr>
          <a:xfrm>
            <a:off x="5894962" y="479493"/>
            <a:ext cx="5458838" cy="1325563"/>
          </a:xfrm>
        </p:spPr>
        <p:txBody>
          <a:bodyPr>
            <a:normAutofit/>
          </a:bodyPr>
          <a:lstStyle/>
          <a:p>
            <a:r>
              <a:rPr lang="en-US" dirty="0"/>
              <a:t>More Charging Basics</a:t>
            </a:r>
          </a:p>
        </p:txBody>
      </p:sp>
      <p:sp>
        <p:nvSpPr>
          <p:cNvPr id="3" name="Content Placeholder 2">
            <a:extLst>
              <a:ext uri="{FF2B5EF4-FFF2-40B4-BE49-F238E27FC236}">
                <a16:creationId xmlns:a16="http://schemas.microsoft.com/office/drawing/2014/main" id="{3B635945-62D1-3B02-06F2-6703B58120D8}"/>
              </a:ext>
            </a:extLst>
          </p:cNvPr>
          <p:cNvSpPr>
            <a:spLocks noGrp="1"/>
          </p:cNvSpPr>
          <p:nvPr>
            <p:ph idx="1"/>
          </p:nvPr>
        </p:nvSpPr>
        <p:spPr>
          <a:xfrm>
            <a:off x="5894962" y="1984443"/>
            <a:ext cx="5458838" cy="4192520"/>
          </a:xfrm>
        </p:spPr>
        <p:txBody>
          <a:bodyPr>
            <a:normAutofit/>
          </a:bodyPr>
          <a:lstStyle/>
          <a:p>
            <a:r>
              <a:rPr lang="en-US" dirty="0"/>
              <a:t>Low Power Mode: Low Power Mode reduces the amount of power that your iPhone uses when the battery gets low. It optimizes performance for essential tasks like making and receiving calls; sending and receiving email and messages; accessing the internet; and more. </a:t>
            </a:r>
          </a:p>
          <a:p>
            <a:r>
              <a:rPr lang="en-US" dirty="0"/>
              <a:t>Access Low Power Mode through your settings.</a:t>
            </a:r>
          </a:p>
          <a:p>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A3C53557-D0F2-0D66-D2F9-A8030F58E71C}"/>
              </a:ext>
            </a:extLst>
          </p:cNvPr>
          <p:cNvPicPr>
            <a:picLocks noChangeAspect="1"/>
          </p:cNvPicPr>
          <p:nvPr/>
        </p:nvPicPr>
        <p:blipFill>
          <a:blip r:embed="rId4"/>
          <a:stretch>
            <a:fillRect/>
          </a:stretch>
        </p:blipFill>
        <p:spPr>
          <a:xfrm>
            <a:off x="1689619" y="511293"/>
            <a:ext cx="280450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7" name="Audio 6">
            <a:hlinkClick r:id="" action="ppaction://media"/>
            <a:extLst>
              <a:ext uri="{FF2B5EF4-FFF2-40B4-BE49-F238E27FC236}">
                <a16:creationId xmlns:a16="http://schemas.microsoft.com/office/drawing/2014/main" id="{98FF20AE-0B74-543B-106F-4AE73B980F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7972116"/>
      </p:ext>
    </p:extLst>
  </p:cSld>
  <p:clrMapOvr>
    <a:masterClrMapping/>
  </p:clrMapOvr>
  <mc:AlternateContent xmlns:mc="http://schemas.openxmlformats.org/markup-compatibility/2006" xmlns:p14="http://schemas.microsoft.com/office/powerpoint/2010/main">
    <mc:Choice Requires="p14">
      <p:transition spd="slow" p14:dur="2000" advTm="39236"/>
    </mc:Choice>
    <mc:Fallback xmlns="">
      <p:transition spd="slow" advTm="3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8049564" y="-27280"/>
            <a:ext cx="3565524" cy="2384898"/>
          </a:xfrm>
        </p:spPr>
        <p:txBody>
          <a:bodyPr anchor="b" anchorCtr="0">
            <a:normAutofit/>
          </a:bodyPr>
          <a:lstStyle/>
          <a:p>
            <a:r>
              <a:rPr lang="en-US"/>
              <a:t>AT And Me Curriculum </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8049564" y="2459181"/>
            <a:ext cx="3565524" cy="1731963"/>
          </a:xfrm>
        </p:spPr>
        <p:txBody>
          <a:bodyPr>
            <a:normAutofit/>
          </a:bodyPr>
          <a:lstStyle/>
          <a:p>
            <a:r>
              <a:rPr lang="en-US"/>
              <a:t>Kevin Arce</a:t>
            </a:r>
          </a:p>
        </p:txBody>
      </p:sp>
      <p:pic>
        <p:nvPicPr>
          <p:cNvPr id="2050" name="Picture 2">
            <a:extLst>
              <a:ext uri="{FF2B5EF4-FFF2-40B4-BE49-F238E27FC236}">
                <a16:creationId xmlns:a16="http://schemas.microsoft.com/office/drawing/2014/main" id="{45C557C0-E5D8-0AA5-3815-4C3220423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24125" cy="1581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F9FB26-8808-6E37-C09E-FC515699B343}"/>
              </a:ext>
            </a:extLst>
          </p:cNvPr>
          <p:cNvSpPr txBox="1"/>
          <p:nvPr/>
        </p:nvSpPr>
        <p:spPr>
          <a:xfrm>
            <a:off x="0" y="1597669"/>
            <a:ext cx="2200275" cy="646331"/>
          </a:xfrm>
          <a:prstGeom prst="rect">
            <a:avLst/>
          </a:prstGeom>
          <a:noFill/>
        </p:spPr>
        <p:txBody>
          <a:bodyPr wrap="square">
            <a:spAutoFit/>
          </a:bodyPr>
          <a:lstStyle/>
          <a:p>
            <a:r>
              <a:rPr lang="en-US">
                <a:hlinkClick r:id="rId6"/>
              </a:rPr>
              <a:t>https://tinyurl.com/2rejud5c</a:t>
            </a:r>
            <a:r>
              <a:rPr lang="en-US"/>
              <a:t> </a:t>
            </a:r>
          </a:p>
        </p:txBody>
      </p:sp>
      <p:pic>
        <p:nvPicPr>
          <p:cNvPr id="2052" name="Picture 4">
            <a:extLst>
              <a:ext uri="{FF2B5EF4-FFF2-40B4-BE49-F238E27FC236}">
                <a16:creationId xmlns:a16="http://schemas.microsoft.com/office/drawing/2014/main" id="{176FE721-BC1E-1E70-6713-54C0ECD6B5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801" y="0"/>
            <a:ext cx="2200275" cy="25492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001C5E9-A467-5733-FF9F-2F6B88C88752}"/>
              </a:ext>
            </a:extLst>
          </p:cNvPr>
          <p:cNvSpPr txBox="1"/>
          <p:nvPr/>
        </p:nvSpPr>
        <p:spPr>
          <a:xfrm>
            <a:off x="3542975" y="2595763"/>
            <a:ext cx="2057400" cy="1477328"/>
          </a:xfrm>
          <a:prstGeom prst="rect">
            <a:avLst/>
          </a:prstGeom>
          <a:noFill/>
        </p:spPr>
        <p:txBody>
          <a:bodyPr wrap="square" lIns="91440" tIns="45720" rIns="91440" bIns="45720" anchor="t">
            <a:spAutoFit/>
          </a:bodyPr>
          <a:lstStyle/>
          <a:p>
            <a:r>
              <a:rPr lang="en-US">
                <a:ea typeface="+mn-lt"/>
                <a:cs typeface="+mn-lt"/>
                <a:hlinkClick r:id="rId8"/>
              </a:rPr>
              <a:t>Easily Connect a Wired or Wireless Headset to a Windows PC (wikihow.com)</a:t>
            </a:r>
            <a:endParaRPr lang="en-US"/>
          </a:p>
        </p:txBody>
      </p:sp>
      <p:pic>
        <p:nvPicPr>
          <p:cNvPr id="1026" name="Picture 2">
            <a:extLst>
              <a:ext uri="{FF2B5EF4-FFF2-40B4-BE49-F238E27FC236}">
                <a16:creationId xmlns:a16="http://schemas.microsoft.com/office/drawing/2014/main" id="{8B9EC82C-F082-3788-0BD2-458644EAA6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0338" y="4533967"/>
            <a:ext cx="1908563" cy="2324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0EA5DB-7FE9-73F0-33A7-F36A1A3A9C22}"/>
              </a:ext>
            </a:extLst>
          </p:cNvPr>
          <p:cNvSpPr txBox="1"/>
          <p:nvPr/>
        </p:nvSpPr>
        <p:spPr>
          <a:xfrm>
            <a:off x="5898901" y="5687665"/>
            <a:ext cx="3338946" cy="923330"/>
          </a:xfrm>
          <a:prstGeom prst="rect">
            <a:avLst/>
          </a:prstGeom>
          <a:noFill/>
        </p:spPr>
        <p:txBody>
          <a:bodyPr wrap="square" lIns="91440" tIns="45720" rIns="91440" bIns="45720" rtlCol="0" anchor="t">
            <a:spAutoFit/>
          </a:bodyPr>
          <a:lstStyle/>
          <a:p>
            <a:r>
              <a:rPr lang="en-US">
                <a:ea typeface="+mn-lt"/>
                <a:cs typeface="+mn-lt"/>
                <a:hlinkClick r:id="rId10"/>
              </a:rPr>
              <a:t>How to Connect a Wireless Mouse: Guide for Windows or Mac (wikihow.com)</a:t>
            </a:r>
            <a:endParaRPr lang="en-US"/>
          </a:p>
        </p:txBody>
      </p:sp>
      <p:pic>
        <p:nvPicPr>
          <p:cNvPr id="5" name="Picture 2" descr="TCL 20 A 5G">
            <a:extLst>
              <a:ext uri="{FF2B5EF4-FFF2-40B4-BE49-F238E27FC236}">
                <a16:creationId xmlns:a16="http://schemas.microsoft.com/office/drawing/2014/main" id="{BEB094E3-A775-38FF-45FF-B892825DE0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6373" y="0"/>
            <a:ext cx="1780309" cy="17803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CD3E5E-D87D-DADB-D77C-F879FA0277D2}"/>
              </a:ext>
            </a:extLst>
          </p:cNvPr>
          <p:cNvSpPr txBox="1"/>
          <p:nvPr/>
        </p:nvSpPr>
        <p:spPr>
          <a:xfrm>
            <a:off x="6105236" y="1920834"/>
            <a:ext cx="1432647" cy="1754326"/>
          </a:xfrm>
          <a:prstGeom prst="rect">
            <a:avLst/>
          </a:prstGeom>
          <a:noFill/>
        </p:spPr>
        <p:txBody>
          <a:bodyPr wrap="square">
            <a:spAutoFit/>
          </a:bodyPr>
          <a:lstStyle/>
          <a:p>
            <a:r>
              <a:rPr lang="en-US">
                <a:hlinkClick r:id="rId12"/>
              </a:rPr>
              <a:t>How to Use an iPhone: An Easy Guide for Beginners (wikihow.com)</a:t>
            </a:r>
            <a:endParaRPr lang="en-US"/>
          </a:p>
        </p:txBody>
      </p:sp>
      <p:pic>
        <p:nvPicPr>
          <p:cNvPr id="25" name="Video 24">
            <a:hlinkClick r:id="" action="ppaction://media"/>
            <a:extLst>
              <a:ext uri="{FF2B5EF4-FFF2-40B4-BE49-F238E27FC236}">
                <a16:creationId xmlns:a16="http://schemas.microsoft.com/office/drawing/2014/main" id="{2F14F0F9-DEF5-A241-67A3-B32F146402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9614154" y="4718304"/>
            <a:ext cx="2495550" cy="2057400"/>
          </a:xfrm>
          <a:prstGeom prst="ellipse">
            <a:avLst/>
          </a:prstGeom>
        </p:spPr>
      </p:pic>
      <p:pic>
        <p:nvPicPr>
          <p:cNvPr id="28" name="Picture 2" descr="Image result for Quantum 5G HotSpot wikihow">
            <a:extLst>
              <a:ext uri="{FF2B5EF4-FFF2-40B4-BE49-F238E27FC236}">
                <a16:creationId xmlns:a16="http://schemas.microsoft.com/office/drawing/2014/main" id="{A901BB83-4B4D-D594-B2D8-8B79DD63F3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71230"/>
            <a:ext cx="19431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5822B96-91B7-BD29-834D-AD4E944E6ED8}"/>
              </a:ext>
            </a:extLst>
          </p:cNvPr>
          <p:cNvSpPr txBox="1"/>
          <p:nvPr/>
        </p:nvSpPr>
        <p:spPr>
          <a:xfrm>
            <a:off x="63569" y="5074296"/>
            <a:ext cx="1815962" cy="1477328"/>
          </a:xfrm>
          <a:prstGeom prst="rect">
            <a:avLst/>
          </a:prstGeom>
          <a:noFill/>
        </p:spPr>
        <p:txBody>
          <a:bodyPr wrap="square" rtlCol="0">
            <a:spAutoFit/>
          </a:bodyPr>
          <a:lstStyle/>
          <a:p>
            <a:r>
              <a:rPr lang="en-US">
                <a:hlinkClick r:id="rId15"/>
              </a:rPr>
              <a:t>First Look: T-Mobile 5G Hotspot by Quanta D53 - YouTube</a:t>
            </a:r>
            <a:endParaRPr lang="en-US"/>
          </a:p>
        </p:txBody>
      </p:sp>
    </p:spTree>
    <p:extLst>
      <p:ext uri="{BB962C8B-B14F-4D97-AF65-F5344CB8AC3E}">
        <p14:creationId xmlns:p14="http://schemas.microsoft.com/office/powerpoint/2010/main" val="752814286"/>
      </p:ext>
    </p:extLst>
  </p:cSld>
  <p:clrMapOvr>
    <a:masterClrMapping/>
  </p:clrMapOvr>
  <mc:AlternateContent xmlns:mc="http://schemas.openxmlformats.org/markup-compatibility/2006" xmlns:p14="http://schemas.microsoft.com/office/powerpoint/2010/main">
    <mc:Choice Requires="p14">
      <p:transition spd="slow" p14:dur="2000" advTm="40023"/>
    </mc:Choice>
    <mc:Fallback xmlns="">
      <p:transition spd="slow" advTm="4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190132" y="4415112"/>
            <a:ext cx="4500562" cy="1562959"/>
          </a:xfrm>
        </p:spPr>
        <p:txBody>
          <a:bodyPr/>
          <a:lstStyle/>
          <a:p>
            <a:r>
              <a:rPr lang="en-US"/>
              <a:t>Earbuds/</a:t>
            </a:r>
            <a:br>
              <a:rPr lang="en-US"/>
            </a:br>
            <a:r>
              <a:rPr lang="en-US"/>
              <a:t>Headsets</a:t>
            </a: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l="11" r="11"/>
          <a:stretch/>
        </p:blipFill>
        <p:spPr/>
      </p:pic>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r>
              <a:rPr lang="en-US"/>
              <a:t>Tuesday, February 2, 20XX</a:t>
            </a:r>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34</a:t>
            </a:fld>
            <a:endParaRPr lang="en-US"/>
          </a:p>
        </p:txBody>
      </p:sp>
      <p:pic>
        <p:nvPicPr>
          <p:cNvPr id="24" name="Picture 6" descr="Image result for headphones for cell phones">
            <a:extLst>
              <a:ext uri="{FF2B5EF4-FFF2-40B4-BE49-F238E27FC236}">
                <a16:creationId xmlns:a16="http://schemas.microsoft.com/office/drawing/2014/main" id="{7DE06AB1-A6BB-4EB7-777B-9DB72F646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657600" cy="3826969"/>
          </a:xfrm>
          <a:prstGeom prst="rect">
            <a:avLst/>
          </a:prstGeom>
          <a:noFill/>
          <a:extLst>
            <a:ext uri="{909E8E84-426E-40DD-AFC4-6F175D3DCCD1}">
              <a14:hiddenFill xmlns:a14="http://schemas.microsoft.com/office/drawing/2010/main">
                <a:solidFill>
                  <a:srgbClr val="FFFFFF"/>
                </a:solidFill>
              </a14:hiddenFill>
            </a:ext>
          </a:extLst>
        </p:spPr>
      </p:pic>
      <p:pic>
        <p:nvPicPr>
          <p:cNvPr id="72" name="Video 71">
            <a:hlinkClick r:id="" action="ppaction://media"/>
            <a:extLst>
              <a:ext uri="{FF2B5EF4-FFF2-40B4-BE49-F238E27FC236}">
                <a16:creationId xmlns:a16="http://schemas.microsoft.com/office/drawing/2014/main" id="{597B090D-E5C1-7ACB-0C15-1FA479D3D4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pic>
        <p:nvPicPr>
          <p:cNvPr id="10" name="Picture 4">
            <a:extLst>
              <a:ext uri="{FF2B5EF4-FFF2-40B4-BE49-F238E27FC236}">
                <a16:creationId xmlns:a16="http://schemas.microsoft.com/office/drawing/2014/main" id="{37F77915-308C-56D2-01BD-07A91A551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8725" y="-39740"/>
            <a:ext cx="3343275" cy="387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561301"/>
      </p:ext>
    </p:extLst>
  </p:cSld>
  <p:clrMapOvr>
    <a:masterClrMapping/>
  </p:clrMapOvr>
  <mc:AlternateContent xmlns:mc="http://schemas.openxmlformats.org/markup-compatibility/2006" xmlns:p14="http://schemas.microsoft.com/office/powerpoint/2010/main">
    <mc:Choice Requires="p14">
      <p:transition spd="slow" p14:dur="2000" advTm="32916"/>
    </mc:Choice>
    <mc:Fallback xmlns="">
      <p:transition spd="slow" advTm="3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2"/>
                </p:tgtEl>
              </p:cMediaNode>
            </p:video>
            <p:seq concurrent="1" nextAc="seek">
              <p:cTn id="8" restart="whenNotActive" fill="hold" evtFilter="cancelBubble" nodeType="interactiveSeq">
                <p:stCondLst>
                  <p:cond evt="onClick" delay="0">
                    <p:tgtEl>
                      <p:spTgt spid="7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2"/>
                                        </p:tgtEl>
                                      </p:cBhvr>
                                    </p:cmd>
                                  </p:childTnLst>
                                </p:cTn>
                              </p:par>
                            </p:childTnLst>
                          </p:cTn>
                        </p:par>
                      </p:childTnLst>
                    </p:cTn>
                  </p:par>
                </p:childTnLst>
              </p:cTn>
              <p:nextCondLst>
                <p:cond evt="onClick" delay="0">
                  <p:tgtEl>
                    <p:spTgt spid="7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FFB279-B9AD-F62D-8D58-28F7954345D3}"/>
              </a:ext>
            </a:extLst>
          </p:cNvPr>
          <p:cNvSpPr>
            <a:spLocks noGrp="1"/>
          </p:cNvSpPr>
          <p:nvPr>
            <p:ph type="dt" sz="half" idx="10"/>
          </p:nvPr>
        </p:nvSpPr>
        <p:spPr/>
        <p:txBody>
          <a:bodyPr/>
          <a:lstStyle/>
          <a:p>
            <a:r>
              <a:rPr lang="en-US"/>
              <a:t>Tuesday, February 2, 20XX</a:t>
            </a:r>
          </a:p>
        </p:txBody>
      </p:sp>
      <p:sp>
        <p:nvSpPr>
          <p:cNvPr id="4" name="Footer Placeholder 3">
            <a:extLst>
              <a:ext uri="{FF2B5EF4-FFF2-40B4-BE49-F238E27FC236}">
                <a16:creationId xmlns:a16="http://schemas.microsoft.com/office/drawing/2014/main" id="{FBAF8400-E371-BA9D-FBE0-E1748103D2A8}"/>
              </a:ext>
            </a:extLst>
          </p:cNvPr>
          <p:cNvSpPr>
            <a:spLocks noGrp="1"/>
          </p:cNvSpPr>
          <p:nvPr>
            <p:ph type="ftr" sz="quarter" idx="11"/>
          </p:nvPr>
        </p:nvSpPr>
        <p:spPr>
          <a:xfrm>
            <a:off x="3389630" y="6584156"/>
            <a:ext cx="6379210" cy="153888"/>
          </a:xfrm>
        </p:spPr>
        <p:txBody>
          <a:bodyPr/>
          <a:lstStyle/>
          <a:p>
            <a:r>
              <a:rPr lang="en-US"/>
              <a:t>Sample Footer Text</a:t>
            </a:r>
          </a:p>
        </p:txBody>
      </p:sp>
      <p:sp>
        <p:nvSpPr>
          <p:cNvPr id="5" name="Slide Number Placeholder 4">
            <a:extLst>
              <a:ext uri="{FF2B5EF4-FFF2-40B4-BE49-F238E27FC236}">
                <a16:creationId xmlns:a16="http://schemas.microsoft.com/office/drawing/2014/main" id="{2515C42E-1F00-4F19-356E-FCEB009C64A2}"/>
              </a:ext>
            </a:extLst>
          </p:cNvPr>
          <p:cNvSpPr>
            <a:spLocks noGrp="1"/>
          </p:cNvSpPr>
          <p:nvPr>
            <p:ph type="sldNum" sz="quarter" idx="12"/>
          </p:nvPr>
        </p:nvSpPr>
        <p:spPr/>
        <p:txBody>
          <a:bodyPr/>
          <a:lstStyle/>
          <a:p>
            <a:fld id="{DBA1B0FB-D917-4C8C-928F-313BD683BF39}" type="slidenum">
              <a:rPr lang="en-US" smtClean="0"/>
              <a:t>35</a:t>
            </a:fld>
            <a:endParaRPr lang="en-US"/>
          </a:p>
        </p:txBody>
      </p:sp>
      <p:pic>
        <p:nvPicPr>
          <p:cNvPr id="2" name="Online Media 1" title="FIRST LOOK: JLab Studio Pro Wireless (Music &amp; Mic Samples)">
            <a:hlinkClick r:id="" action="ppaction://media"/>
            <a:extLst>
              <a:ext uri="{FF2B5EF4-FFF2-40B4-BE49-F238E27FC236}">
                <a16:creationId xmlns:a16="http://schemas.microsoft.com/office/drawing/2014/main" id="{EC1F98E8-15C4-9FD6-B6DA-3740EC4730AD}"/>
              </a:ext>
            </a:extLst>
          </p:cNvPr>
          <p:cNvPicPr>
            <a:picLocks noRot="1" noChangeAspect="1"/>
          </p:cNvPicPr>
          <p:nvPr>
            <a:videoFile r:link="rId1"/>
          </p:nvPr>
        </p:nvPicPr>
        <p:blipFill>
          <a:blip r:embed="rId4"/>
          <a:stretch>
            <a:fillRect/>
          </a:stretch>
        </p:blipFill>
        <p:spPr>
          <a:xfrm>
            <a:off x="2226365" y="1242656"/>
            <a:ext cx="6546574" cy="3698815"/>
          </a:xfrm>
          <a:prstGeom prst="rect">
            <a:avLst/>
          </a:prstGeom>
        </p:spPr>
      </p:pic>
    </p:spTree>
    <p:extLst>
      <p:ext uri="{BB962C8B-B14F-4D97-AF65-F5344CB8AC3E}">
        <p14:creationId xmlns:p14="http://schemas.microsoft.com/office/powerpoint/2010/main" val="284388598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spd="slow" advTm="43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2239C1-DF6F-5932-9755-F72A2A1F58DA}"/>
              </a:ext>
            </a:extLst>
          </p:cNvPr>
          <p:cNvSpPr>
            <a:spLocks noGrp="1"/>
          </p:cNvSpPr>
          <p:nvPr>
            <p:ph type="dt" sz="half" idx="10"/>
          </p:nvPr>
        </p:nvSpPr>
        <p:spPr/>
        <p:txBody>
          <a:bodyPr/>
          <a:lstStyle/>
          <a:p>
            <a:r>
              <a:rPr lang="en-US"/>
              <a:t>Tuesday, February 2, 20XX</a:t>
            </a:r>
          </a:p>
        </p:txBody>
      </p:sp>
      <p:sp>
        <p:nvSpPr>
          <p:cNvPr id="4" name="Footer Placeholder 3">
            <a:extLst>
              <a:ext uri="{FF2B5EF4-FFF2-40B4-BE49-F238E27FC236}">
                <a16:creationId xmlns:a16="http://schemas.microsoft.com/office/drawing/2014/main" id="{9EC998B3-CA3E-0CE9-7B53-BB2CAD95EB92}"/>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BA79544-99CC-98BF-052F-697F6FF2C961}"/>
              </a:ext>
            </a:extLst>
          </p:cNvPr>
          <p:cNvSpPr>
            <a:spLocks noGrp="1"/>
          </p:cNvSpPr>
          <p:nvPr>
            <p:ph type="sldNum" sz="quarter" idx="12"/>
          </p:nvPr>
        </p:nvSpPr>
        <p:spPr/>
        <p:txBody>
          <a:bodyPr/>
          <a:lstStyle/>
          <a:p>
            <a:fld id="{DBA1B0FB-D917-4C8C-928F-313BD683BF39}" type="slidenum">
              <a:rPr lang="en-US" smtClean="0"/>
              <a:t>36</a:t>
            </a:fld>
            <a:endParaRPr lang="en-US"/>
          </a:p>
        </p:txBody>
      </p:sp>
      <p:pic>
        <p:nvPicPr>
          <p:cNvPr id="1026" name="Picture 2" descr="Image result for Quantum 5G HotSpot t mobile">
            <a:extLst>
              <a:ext uri="{FF2B5EF4-FFF2-40B4-BE49-F238E27FC236}">
                <a16:creationId xmlns:a16="http://schemas.microsoft.com/office/drawing/2014/main" id="{2E146116-B6F9-39B1-EE56-A6DE7BD8C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36974" cy="690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Video 11">
            <a:hlinkClick r:id="" action="ppaction://media"/>
            <a:extLst>
              <a:ext uri="{FF2B5EF4-FFF2-40B4-BE49-F238E27FC236}">
                <a16:creationId xmlns:a16="http://schemas.microsoft.com/office/drawing/2014/main" id="{C07718E1-48EE-17F8-626F-5FD8EB92B45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2032082"/>
      </p:ext>
    </p:extLst>
  </p:cSld>
  <p:clrMapOvr>
    <a:masterClrMapping/>
  </p:clrMapOvr>
  <mc:AlternateContent xmlns:mc="http://schemas.openxmlformats.org/markup-compatibility/2006" xmlns:p14="http://schemas.microsoft.com/office/powerpoint/2010/main">
    <mc:Choice Requires="p14">
      <p:transition spd="slow" p14:dur="2000" advTm="26753"/>
    </mc:Choice>
    <mc:Fallback xmlns="">
      <p:transition spd="slow" advTm="2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B98373-BF4C-7AF6-19D6-435E57F00984}"/>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a:solidFill>
                  <a:schemeClr val="tx1">
                    <a:alpha val="80000"/>
                  </a:schemeClr>
                </a:solidFill>
              </a:rPr>
              <a:t>Tuesday, February 2, 20XX</a:t>
            </a:r>
          </a:p>
        </p:txBody>
      </p:sp>
      <p:sp>
        <p:nvSpPr>
          <p:cNvPr id="4" name="Footer Placeholder 3">
            <a:extLst>
              <a:ext uri="{FF2B5EF4-FFF2-40B4-BE49-F238E27FC236}">
                <a16:creationId xmlns:a16="http://schemas.microsoft.com/office/drawing/2014/main" id="{8B943541-6707-0074-DA11-AB717921EE69}"/>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a:solidFill>
                  <a:schemeClr val="tx1">
                    <a:alpha val="80000"/>
                  </a:schemeClr>
                </a:solidFill>
                <a:latin typeface="+mn-lt"/>
                <a:ea typeface="+mn-ea"/>
                <a:cs typeface="+mn-cs"/>
              </a:rPr>
              <a:t>Sample Footer Text</a:t>
            </a:r>
          </a:p>
        </p:txBody>
      </p:sp>
      <p:sp>
        <p:nvSpPr>
          <p:cNvPr id="5" name="Slide Number Placeholder 4">
            <a:extLst>
              <a:ext uri="{FF2B5EF4-FFF2-40B4-BE49-F238E27FC236}">
                <a16:creationId xmlns:a16="http://schemas.microsoft.com/office/drawing/2014/main" id="{A8EF6C41-7FAF-44BC-CB14-12EC8D80F58F}"/>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37</a:t>
            </a:fld>
            <a:endParaRPr lang="en-US">
              <a:solidFill>
                <a:schemeClr val="tx1">
                  <a:alpha val="80000"/>
                </a:schemeClr>
              </a:solidFill>
            </a:endParaRPr>
          </a:p>
        </p:txBody>
      </p:sp>
      <p:pic>
        <p:nvPicPr>
          <p:cNvPr id="10" name="Online Media 9" title="T-Mobile 5G Hotspot Unboxing and How to Set Up | T-Mobile">
            <a:hlinkClick r:id="" action="ppaction://media"/>
            <a:extLst>
              <a:ext uri="{FF2B5EF4-FFF2-40B4-BE49-F238E27FC236}">
                <a16:creationId xmlns:a16="http://schemas.microsoft.com/office/drawing/2014/main" id="{3D23706C-E130-4242-FA4E-C1D6D9FEB9ED}"/>
              </a:ext>
            </a:extLst>
          </p:cNvPr>
          <p:cNvPicPr>
            <a:picLocks noRot="1" noChangeAspect="1"/>
          </p:cNvPicPr>
          <p:nvPr>
            <a:videoFile r:link="rId1"/>
          </p:nvPr>
        </p:nvPicPr>
        <p:blipFill>
          <a:blip r:embed="rId5"/>
          <a:stretch>
            <a:fillRect/>
          </a:stretch>
        </p:blipFill>
        <p:spPr>
          <a:xfrm>
            <a:off x="2484081" y="1388266"/>
            <a:ext cx="6591781" cy="3724356"/>
          </a:xfrm>
          <a:prstGeom prst="rect">
            <a:avLst/>
          </a:prstGeom>
        </p:spPr>
      </p:pic>
      <p:pic>
        <p:nvPicPr>
          <p:cNvPr id="42" name="Video 41">
            <a:hlinkClick r:id="" action="ppaction://media"/>
            <a:extLst>
              <a:ext uri="{FF2B5EF4-FFF2-40B4-BE49-F238E27FC236}">
                <a16:creationId xmlns:a16="http://schemas.microsoft.com/office/drawing/2014/main" id="{3849F93F-2642-37BC-1486-FD0E21742E1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0557563"/>
      </p:ext>
    </p:extLst>
  </p:cSld>
  <p:clrMapOvr>
    <a:masterClrMapping/>
  </p:clrMapOvr>
  <mc:AlternateContent xmlns:mc="http://schemas.openxmlformats.org/markup-compatibility/2006" xmlns:p14="http://schemas.microsoft.com/office/powerpoint/2010/main">
    <mc:Choice Requires="p14">
      <p:transition spd="slow" p14:dur="2000" advTm="11387"/>
    </mc:Choice>
    <mc:Fallback xmlns="">
      <p:transition spd="slow" advTm="1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42"/>
                </p:tgtEl>
              </p:cMediaNode>
            </p:video>
            <p:seq concurrent="1" nextAc="seek">
              <p:cTn id="18" restart="whenNotActive" fill="hold" evtFilter="cancelBubble" nodeType="interactiveSeq">
                <p:stCondLst>
                  <p:cond evt="onClick" delay="0">
                    <p:tgtEl>
                      <p:spTgt spid="4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1256275" y="3655371"/>
            <a:ext cx="9679449" cy="1463136"/>
          </a:xfrm>
        </p:spPr>
        <p:txBody>
          <a:bodyPr vert="horz" lIns="91440" tIns="45720" rIns="91440" bIns="45720" rtlCol="0" anchor="b">
            <a:normAutofit/>
          </a:bodyPr>
          <a:lstStyle/>
          <a:p>
            <a:pPr algn="l"/>
            <a:r>
              <a:rPr lang="en-US" sz="6000" b="1" i="0" kern="1200" cap="all" baseline="0">
                <a:latin typeface="+mj-lt"/>
                <a:ea typeface="+mj-ea"/>
                <a:cs typeface="+mj-cs"/>
              </a:rPr>
              <a:t>Thank You</a:t>
            </a:r>
          </a:p>
        </p:txBody>
      </p:sp>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a:xfrm>
            <a:off x="661988" y="6133917"/>
            <a:ext cx="2743200" cy="365125"/>
          </a:xfrm>
        </p:spPr>
        <p:txBody>
          <a:bodyPr vert="horz" lIns="91440" tIns="45720" rIns="91440" bIns="45720" rtlCol="0" anchor="ctr">
            <a:normAutofit/>
          </a:bodyPr>
          <a:lstStyle/>
          <a:p>
            <a:pPr>
              <a:spcAft>
                <a:spcPts val="600"/>
              </a:spcAft>
            </a:pPr>
            <a:r>
              <a:rPr lang="en-US"/>
              <a:t>9/3/20XX</a:t>
            </a:r>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a:xfrm>
            <a:off x="8610600" y="6160417"/>
            <a:ext cx="2743200" cy="365125"/>
          </a:xfrm>
        </p:spPr>
        <p:txBody>
          <a:bodyPr vert="horz" lIns="91440" tIns="45720" rIns="91440" bIns="45720" rtlCol="0" anchor="ctr">
            <a:normAutofit/>
          </a:bodyPr>
          <a:lstStyle/>
          <a:p>
            <a:pPr>
              <a:spcAft>
                <a:spcPts val="600"/>
              </a:spcAft>
            </a:pPr>
            <a:fld id="{D8DA9DAA-006C-4F4B-980E-E3DF019B24E2}" type="slidenum">
              <a:rPr lang="en-US"/>
              <a:pPr>
                <a:spcAft>
                  <a:spcPts val="600"/>
                </a:spcAft>
              </a:pPr>
              <a:t>38</a:t>
            </a:fld>
            <a:endParaRPr lang="en-US"/>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1256275" y="5252936"/>
            <a:ext cx="9679449" cy="654610"/>
          </a:xfrm>
        </p:spPr>
        <p:txBody>
          <a:bodyPr vert="horz" lIns="91440" tIns="45720" rIns="91440" bIns="45720" rtlCol="0" anchor="ctr">
            <a:normAutofit/>
          </a:bodyPr>
          <a:lstStyle/>
          <a:p>
            <a:pPr algn="l"/>
            <a:r>
              <a:rPr lang="en-US" sz="3200" kern="1200">
                <a:latin typeface="+mn-lt"/>
                <a:ea typeface="+mn-ea"/>
                <a:cs typeface="+mn-cs"/>
              </a:rPr>
              <a:t>Happy Surfing!!!</a:t>
            </a:r>
          </a:p>
          <a:p>
            <a:pPr algn="l"/>
            <a:endParaRPr lang="en-US" sz="3200" kern="1200">
              <a:latin typeface="+mn-lt"/>
              <a:ea typeface="+mn-ea"/>
              <a:cs typeface="+mn-cs"/>
            </a:endParaRPr>
          </a:p>
        </p:txBody>
      </p:sp>
      <p:pic>
        <p:nvPicPr>
          <p:cNvPr id="20" name="Picture 19" descr="A person sitting at a table looking at a computer&#10;&#10;Description automatically generated with medium confidence">
            <a:extLst>
              <a:ext uri="{FF2B5EF4-FFF2-40B4-BE49-F238E27FC236}">
                <a16:creationId xmlns:a16="http://schemas.microsoft.com/office/drawing/2014/main" id="{C8999C53-1B04-E467-7C96-8209FC70C30D}"/>
              </a:ext>
            </a:extLst>
          </p:cNvPr>
          <p:cNvPicPr>
            <a:picLocks noChangeAspect="1"/>
          </p:cNvPicPr>
          <p:nvPr/>
        </p:nvPicPr>
        <p:blipFill rotWithShape="1">
          <a:blip r:embed="rId4"/>
          <a:srcRect l="342" r="-1" b="-1"/>
          <a:stretch/>
        </p:blipFill>
        <p:spPr>
          <a:xfrm>
            <a:off x="20" y="820990"/>
            <a:ext cx="4620618" cy="2608009"/>
          </a:xfrm>
          <a:prstGeom prst="rect">
            <a:avLst/>
          </a:prstGeom>
        </p:spPr>
      </p:pic>
      <p:pic>
        <p:nvPicPr>
          <p:cNvPr id="26" name="Picture 25" descr="A person sitting on a couch reading a book&#10;&#10;Description automatically generated with medium confidence">
            <a:extLst>
              <a:ext uri="{FF2B5EF4-FFF2-40B4-BE49-F238E27FC236}">
                <a16:creationId xmlns:a16="http://schemas.microsoft.com/office/drawing/2014/main" id="{F7C63956-9C16-775E-8A56-217895996D24}"/>
              </a:ext>
            </a:extLst>
          </p:cNvPr>
          <p:cNvPicPr>
            <a:picLocks noChangeAspect="1"/>
          </p:cNvPicPr>
          <p:nvPr/>
        </p:nvPicPr>
        <p:blipFill rotWithShape="1">
          <a:blip r:embed="rId5"/>
          <a:srcRect l="25834" r="335" b="-1"/>
          <a:stretch/>
        </p:blipFill>
        <p:spPr>
          <a:xfrm>
            <a:off x="4751668" y="820990"/>
            <a:ext cx="3423107" cy="2608009"/>
          </a:xfrm>
          <a:prstGeom prst="rect">
            <a:avLst/>
          </a:prstGeom>
        </p:spPr>
      </p:pic>
      <p:pic>
        <p:nvPicPr>
          <p:cNvPr id="17" name="Picture 16" descr="A person sitting at a desk&#10;&#10;Description automatically generated with low confidence">
            <a:extLst>
              <a:ext uri="{FF2B5EF4-FFF2-40B4-BE49-F238E27FC236}">
                <a16:creationId xmlns:a16="http://schemas.microsoft.com/office/drawing/2014/main" id="{905C90F4-1F31-DDE9-8A48-8E8ED61E2112}"/>
              </a:ext>
            </a:extLst>
          </p:cNvPr>
          <p:cNvPicPr>
            <a:picLocks noChangeAspect="1"/>
          </p:cNvPicPr>
          <p:nvPr/>
        </p:nvPicPr>
        <p:blipFill rotWithShape="1">
          <a:blip r:embed="rId6"/>
          <a:srcRect r="5" b="1315"/>
          <a:stretch/>
        </p:blipFill>
        <p:spPr>
          <a:xfrm>
            <a:off x="8305797" y="820991"/>
            <a:ext cx="3886200" cy="2608009"/>
          </a:xfrm>
          <a:prstGeom prst="rect">
            <a:avLst/>
          </a:prstGeom>
        </p:spPr>
      </p:pic>
      <p:pic>
        <p:nvPicPr>
          <p:cNvPr id="9" name="Video 8">
            <a:hlinkClick r:id="" action="ppaction://media"/>
            <a:extLst>
              <a:ext uri="{FF2B5EF4-FFF2-40B4-BE49-F238E27FC236}">
                <a16:creationId xmlns:a16="http://schemas.microsoft.com/office/drawing/2014/main" id="{F44F16F3-F1AC-166E-4F15-C79A76039C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t="12409" b="12409"/>
          <a:stretch>
            <a:fillRect/>
          </a:stretch>
        </p:blipFill>
        <p:spPr>
          <a:xfrm>
            <a:off x="9162060" y="5012872"/>
            <a:ext cx="3040633" cy="1845128"/>
          </a:xfrm>
          <a:prstGeom prst="rect">
            <a:avLst/>
          </a:prstGeom>
          <a:effectLst>
            <a:softEdge rad="12700"/>
          </a:effectLst>
        </p:spPr>
      </p:pic>
      <p:sp>
        <p:nvSpPr>
          <p:cNvPr id="2" name="TextBox 1">
            <a:extLst>
              <a:ext uri="{FF2B5EF4-FFF2-40B4-BE49-F238E27FC236}">
                <a16:creationId xmlns:a16="http://schemas.microsoft.com/office/drawing/2014/main" id="{AAADEA51-2553-C916-F22A-D7EBB1DD2079}"/>
              </a:ext>
            </a:extLst>
          </p:cNvPr>
          <p:cNvSpPr txBox="1"/>
          <p:nvPr/>
        </p:nvSpPr>
        <p:spPr>
          <a:xfrm>
            <a:off x="1026615" y="5706677"/>
            <a:ext cx="5235018" cy="654610"/>
          </a:xfrm>
          <a:prstGeom prst="rect">
            <a:avLst/>
          </a:prstGeom>
          <a:noFill/>
        </p:spPr>
        <p:txBody>
          <a:bodyPr wrap="square" rtlCol="0">
            <a:spAutoFit/>
          </a:bodyPr>
          <a:lstStyle/>
          <a:p>
            <a:r>
              <a:rPr lang="en-US">
                <a:solidFill>
                  <a:schemeClr val="bg1"/>
                </a:solidFill>
              </a:rPr>
              <a:t>Kevin Arce</a:t>
            </a:r>
          </a:p>
          <a:p>
            <a:r>
              <a:rPr lang="en-US">
                <a:solidFill>
                  <a:schemeClr val="bg1"/>
                </a:solidFill>
              </a:rPr>
              <a:t>Yana </a:t>
            </a:r>
            <a:r>
              <a:rPr lang="en-US" err="1">
                <a:solidFill>
                  <a:schemeClr val="bg1"/>
                </a:solidFill>
              </a:rPr>
              <a:t>Razumnaya</a:t>
            </a:r>
            <a:endParaRPr lang="en-US">
              <a:solidFill>
                <a:schemeClr val="bg1"/>
              </a:solidFill>
            </a:endParaRPr>
          </a:p>
        </p:txBody>
      </p:sp>
    </p:spTree>
    <p:extLst>
      <p:ext uri="{BB962C8B-B14F-4D97-AF65-F5344CB8AC3E}">
        <p14:creationId xmlns:p14="http://schemas.microsoft.com/office/powerpoint/2010/main" val="927313156"/>
      </p:ext>
    </p:extLst>
  </p:cSld>
  <p:clrMapOvr>
    <a:masterClrMapping/>
  </p:clrMapOvr>
  <mc:AlternateContent xmlns:mc="http://schemas.openxmlformats.org/markup-compatibility/2006" xmlns:p14="http://schemas.microsoft.com/office/powerpoint/2010/main">
    <mc:Choice Requires="p14">
      <p:transition spd="slow" p14:dur="2000" advTm="2219"/>
    </mc:Choice>
    <mc:Fallback xmlns="">
      <p:transition spd="slow" advTm="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256C6-D973-4B35-9F58-7BA8E51C582F}"/>
              </a:ext>
            </a:extLst>
          </p:cNvPr>
          <p:cNvSpPr/>
          <p:nvPr/>
        </p:nvSpPr>
        <p:spPr>
          <a:xfrm>
            <a:off x="411480" y="376882"/>
            <a:ext cx="9578340" cy="6104235"/>
          </a:xfrm>
          <a:prstGeom prst="rect">
            <a:avLst/>
          </a:prstGeom>
        </p:spPr>
        <p:txBody>
          <a:bodyPr wrap="square">
            <a:spAutoFit/>
          </a:bodyPr>
          <a:lstStyle/>
          <a:p>
            <a:pPr>
              <a:spcAft>
                <a:spcPts val="800"/>
              </a:spcAft>
            </a:pPr>
            <a:r>
              <a:rPr lang="en-GB" sz="32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Individuals participating in each training will be asked to complete the survey before and after training to assess their progress.</a:t>
            </a:r>
            <a:endParaRPr lang="en-US" sz="2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do you wish you were taught in school about technology? Example: Computers, social media, internet, and cellphone usage?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technology or tech skills did you find you needed during the Pandemic but didn’t have?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did you learn through the Pandemic that will benefit you moving forward?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 there a particular skill set that you haven’t mastered that you feel would be helpful to learn?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Are there things that you do more efficiently now due to the pandemic experience?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ctr">
              <a:lnSpc>
                <a:spcPct val="200000"/>
              </a:lnSpc>
              <a:spcBef>
                <a:spcPts val="0"/>
              </a:spcBef>
              <a:spcAft>
                <a:spcPts val="800"/>
              </a:spcAft>
              <a:buFont typeface="+mj-lt"/>
              <a:buAutoNum type="arabicPeriod"/>
            </a:pPr>
            <a:r>
              <a:rPr lang="de-D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do you think would be beneficial to teach your self-advocacy groups, friends, community, and peers about technology?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993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42453-315D-4A88-4250-0D5797603748}"/>
              </a:ext>
            </a:extLst>
          </p:cNvPr>
          <p:cNvPicPr>
            <a:picLocks noChangeAspect="1"/>
          </p:cNvPicPr>
          <p:nvPr/>
        </p:nvPicPr>
        <p:blipFill>
          <a:blip r:embed="rId4"/>
          <a:stretch>
            <a:fillRect/>
          </a:stretch>
        </p:blipFill>
        <p:spPr>
          <a:xfrm>
            <a:off x="0" y="0"/>
            <a:ext cx="12192000" cy="6858000"/>
          </a:xfrm>
          <a:prstGeom prst="rect">
            <a:avLst/>
          </a:prstGeom>
        </p:spPr>
      </p:pic>
      <p:pic>
        <p:nvPicPr>
          <p:cNvPr id="5" name="Audio 4">
            <a:hlinkClick r:id="" action="ppaction://media"/>
            <a:extLst>
              <a:ext uri="{FF2B5EF4-FFF2-40B4-BE49-F238E27FC236}">
                <a16:creationId xmlns:a16="http://schemas.microsoft.com/office/drawing/2014/main" id="{FA1DB33A-E9A5-B4A4-1328-22B80F17F5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4613384"/>
      </p:ext>
    </p:extLst>
  </p:cSld>
  <p:clrMapOvr>
    <a:masterClrMapping/>
  </p:clrMapOvr>
  <mc:AlternateContent xmlns:mc="http://schemas.openxmlformats.org/markup-compatibility/2006" xmlns:p14="http://schemas.microsoft.com/office/powerpoint/2010/main">
    <mc:Choice Requires="p14">
      <p:transition spd="slow" p14:dur="2000" advTm="12268"/>
    </mc:Choice>
    <mc:Fallback xmlns="">
      <p:transition spd="slow" advTm="1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8A4F6-2013-9F04-05A6-23648F7C63D8}"/>
              </a:ext>
            </a:extLst>
          </p:cNvPr>
          <p:cNvPicPr>
            <a:picLocks noChangeAspect="1"/>
          </p:cNvPicPr>
          <p:nvPr/>
        </p:nvPicPr>
        <p:blipFill>
          <a:blip r:embed="rId4"/>
          <a:stretch>
            <a:fillRect/>
          </a:stretch>
        </p:blipFill>
        <p:spPr>
          <a:xfrm>
            <a:off x="2764480" y="0"/>
            <a:ext cx="6663040" cy="6858000"/>
          </a:xfrm>
          <a:prstGeom prst="rect">
            <a:avLst/>
          </a:prstGeom>
        </p:spPr>
      </p:pic>
      <p:pic>
        <p:nvPicPr>
          <p:cNvPr id="7" name="Audio 6">
            <a:hlinkClick r:id="" action="ppaction://media"/>
            <a:extLst>
              <a:ext uri="{FF2B5EF4-FFF2-40B4-BE49-F238E27FC236}">
                <a16:creationId xmlns:a16="http://schemas.microsoft.com/office/drawing/2014/main" id="{6F193FD3-ABF8-E082-9F10-5F26B178F4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9433179" y="4365879"/>
            <a:ext cx="2057400" cy="2057400"/>
          </a:xfrm>
          <a:prstGeom prst="ellipse">
            <a:avLst/>
          </a:prstGeom>
        </p:spPr>
      </p:pic>
    </p:spTree>
    <p:extLst>
      <p:ext uri="{BB962C8B-B14F-4D97-AF65-F5344CB8AC3E}">
        <p14:creationId xmlns:p14="http://schemas.microsoft.com/office/powerpoint/2010/main" val="3066668354"/>
      </p:ext>
    </p:extLst>
  </p:cSld>
  <p:clrMapOvr>
    <a:masterClrMapping/>
  </p:clrMapOvr>
  <mc:AlternateContent xmlns:mc="http://schemas.openxmlformats.org/markup-compatibility/2006" xmlns:p14="http://schemas.microsoft.com/office/powerpoint/2010/main">
    <mc:Choice Requires="p14">
      <p:transition spd="slow" p14:dur="2000" advTm="15163"/>
    </mc:Choice>
    <mc:Fallback xmlns="">
      <p:transition spd="slow" advTm="1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BA32-DAE0-DE32-2142-90AF8A78FE89}"/>
              </a:ext>
            </a:extLst>
          </p:cNvPr>
          <p:cNvSpPr>
            <a:spLocks noGrp="1"/>
          </p:cNvSpPr>
          <p:nvPr>
            <p:ph type="title"/>
          </p:nvPr>
        </p:nvSpPr>
        <p:spPr>
          <a:xfrm>
            <a:off x="630936" y="639520"/>
            <a:ext cx="3429000" cy="1719072"/>
          </a:xfrm>
        </p:spPr>
        <p:txBody>
          <a:bodyPr anchor="b">
            <a:normAutofit fontScale="90000"/>
          </a:bodyPr>
          <a:lstStyle/>
          <a:p>
            <a:r>
              <a:rPr lang="en-US" sz="3800"/>
              <a:t>How To Set Up Your New iPhone </a:t>
            </a:r>
          </a:p>
        </p:txBody>
      </p:sp>
      <p:sp>
        <p:nvSpPr>
          <p:cNvPr id="8" name="Content Placeholder 7">
            <a:extLst>
              <a:ext uri="{FF2B5EF4-FFF2-40B4-BE49-F238E27FC236}">
                <a16:creationId xmlns:a16="http://schemas.microsoft.com/office/drawing/2014/main" id="{767B169C-7B7A-E0DB-B961-5895FDD9E3C9}"/>
              </a:ext>
            </a:extLst>
          </p:cNvPr>
          <p:cNvSpPr>
            <a:spLocks noGrp="1"/>
          </p:cNvSpPr>
          <p:nvPr>
            <p:ph idx="1"/>
          </p:nvPr>
        </p:nvSpPr>
        <p:spPr>
          <a:xfrm>
            <a:off x="630936" y="2807208"/>
            <a:ext cx="3429000" cy="3410712"/>
          </a:xfrm>
        </p:spPr>
        <p:txBody>
          <a:bodyPr anchor="t">
            <a:normAutofit/>
          </a:bodyPr>
          <a:lstStyle/>
          <a:p>
            <a:r>
              <a:rPr lang="en-US" sz="2200" dirty="0"/>
              <a:t>To turn on iPhone:</a:t>
            </a:r>
          </a:p>
          <a:p>
            <a:r>
              <a:rPr lang="en-US" sz="2200" dirty="0"/>
              <a:t>press and hold </a:t>
            </a:r>
            <a:r>
              <a:rPr lang="en-US" sz="2200" b="1" dirty="0"/>
              <a:t>the Side button </a:t>
            </a:r>
            <a:r>
              <a:rPr lang="en-US" sz="2200" dirty="0"/>
              <a:t>until the Apple logo displays.</a:t>
            </a:r>
          </a:p>
        </p:txBody>
      </p:sp>
      <p:pic>
        <p:nvPicPr>
          <p:cNvPr id="4" name="Content Placeholder 3">
            <a:extLst>
              <a:ext uri="{FF2B5EF4-FFF2-40B4-BE49-F238E27FC236}">
                <a16:creationId xmlns:a16="http://schemas.microsoft.com/office/drawing/2014/main" id="{825C2F5F-6A83-AA47-5B05-A56CCDEC0D1F}"/>
              </a:ext>
            </a:extLst>
          </p:cNvPr>
          <p:cNvPicPr>
            <a:picLocks noChangeAspect="1"/>
          </p:cNvPicPr>
          <p:nvPr/>
        </p:nvPicPr>
        <p:blipFill>
          <a:blip r:embed="rId4"/>
          <a:stretch>
            <a:fillRect/>
          </a:stretch>
        </p:blipFill>
        <p:spPr>
          <a:xfrm>
            <a:off x="4059936" y="331470"/>
            <a:ext cx="5298948" cy="5577840"/>
          </a:xfrm>
          <a:prstGeom prst="rect">
            <a:avLst/>
          </a:prstGeom>
        </p:spPr>
      </p:pic>
      <p:pic>
        <p:nvPicPr>
          <p:cNvPr id="7" name="Audio 6">
            <a:hlinkClick r:id="" action="ppaction://media"/>
            <a:extLst>
              <a:ext uri="{FF2B5EF4-FFF2-40B4-BE49-F238E27FC236}">
                <a16:creationId xmlns:a16="http://schemas.microsoft.com/office/drawing/2014/main" id="{B3BFD481-F6A1-900A-FEA8-BDBB63E31A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114308"/>
      </p:ext>
    </p:extLst>
  </p:cSld>
  <p:clrMapOvr>
    <a:masterClrMapping/>
  </p:clrMapOvr>
  <mc:AlternateContent xmlns:mc="http://schemas.openxmlformats.org/markup-compatibility/2006" xmlns:p14="http://schemas.microsoft.com/office/powerpoint/2010/main">
    <mc:Choice Requires="p14">
      <p:transition spd="slow" p14:dur="2000" advTm="15247"/>
    </mc:Choice>
    <mc:Fallback xmlns="">
      <p:transition spd="slow" advTm="1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EFEF-CFF0-C130-2B49-165812C492D5}"/>
              </a:ext>
            </a:extLst>
          </p:cNvPr>
          <p:cNvSpPr>
            <a:spLocks noGrp="1"/>
          </p:cNvSpPr>
          <p:nvPr>
            <p:ph type="title"/>
          </p:nvPr>
        </p:nvSpPr>
        <p:spPr>
          <a:xfrm>
            <a:off x="630936" y="640080"/>
            <a:ext cx="4818888" cy="1481328"/>
          </a:xfrm>
        </p:spPr>
        <p:txBody>
          <a:bodyPr anchor="b">
            <a:normAutofit/>
          </a:bodyPr>
          <a:lstStyle/>
          <a:p>
            <a:r>
              <a:rPr lang="en-US" sz="5400" dirty="0"/>
              <a:t>Step 2</a:t>
            </a:r>
          </a:p>
        </p:txBody>
      </p:sp>
      <p:sp>
        <p:nvSpPr>
          <p:cNvPr id="8" name="Content Placeholder 7">
            <a:extLst>
              <a:ext uri="{FF2B5EF4-FFF2-40B4-BE49-F238E27FC236}">
                <a16:creationId xmlns:a16="http://schemas.microsoft.com/office/drawing/2014/main" id="{F518A5F3-797E-CA83-C1C0-192BA26CC3B6}"/>
              </a:ext>
            </a:extLst>
          </p:cNvPr>
          <p:cNvSpPr>
            <a:spLocks noGrp="1"/>
          </p:cNvSpPr>
          <p:nvPr>
            <p:ph idx="1"/>
          </p:nvPr>
        </p:nvSpPr>
        <p:spPr>
          <a:xfrm>
            <a:off x="630936" y="2660904"/>
            <a:ext cx="3461004" cy="3547872"/>
          </a:xfrm>
        </p:spPr>
        <p:txBody>
          <a:bodyPr anchor="t">
            <a:normAutofit/>
          </a:bodyPr>
          <a:lstStyle/>
          <a:p>
            <a:r>
              <a:rPr lang="en-US" sz="2200" dirty="0"/>
              <a:t>You'll see "Hello" in different languages. Press the Home button to continue.</a:t>
            </a:r>
          </a:p>
        </p:txBody>
      </p:sp>
      <p:pic>
        <p:nvPicPr>
          <p:cNvPr id="4" name="Content Placeholder 3">
            <a:extLst>
              <a:ext uri="{FF2B5EF4-FFF2-40B4-BE49-F238E27FC236}">
                <a16:creationId xmlns:a16="http://schemas.microsoft.com/office/drawing/2014/main" id="{5CF5F2B9-4309-B02F-DB80-8583C025F570}"/>
              </a:ext>
            </a:extLst>
          </p:cNvPr>
          <p:cNvPicPr>
            <a:picLocks noChangeAspect="1"/>
          </p:cNvPicPr>
          <p:nvPr/>
        </p:nvPicPr>
        <p:blipFill>
          <a:blip r:embed="rId4"/>
          <a:stretch>
            <a:fillRect/>
          </a:stretch>
        </p:blipFill>
        <p:spPr>
          <a:xfrm>
            <a:off x="4395216" y="400050"/>
            <a:ext cx="5353812" cy="5577840"/>
          </a:xfrm>
          <a:prstGeom prst="rect">
            <a:avLst/>
          </a:prstGeom>
        </p:spPr>
      </p:pic>
      <p:pic>
        <p:nvPicPr>
          <p:cNvPr id="7" name="Audio 6">
            <a:hlinkClick r:id="" action="ppaction://media"/>
            <a:extLst>
              <a:ext uri="{FF2B5EF4-FFF2-40B4-BE49-F238E27FC236}">
                <a16:creationId xmlns:a16="http://schemas.microsoft.com/office/drawing/2014/main" id="{0E7B5019-8127-B107-0037-71A47DC6D1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2712002"/>
      </p:ext>
    </p:extLst>
  </p:cSld>
  <p:clrMapOvr>
    <a:masterClrMapping/>
  </p:clrMapOvr>
  <mc:AlternateContent xmlns:mc="http://schemas.openxmlformats.org/markup-compatibility/2006" xmlns:p14="http://schemas.microsoft.com/office/powerpoint/2010/main">
    <mc:Choice Requires="p14">
      <p:transition spd="slow" p14:dur="2000" advTm="7448"/>
    </mc:Choice>
    <mc:Fallback xmlns="">
      <p:transition spd="slow" advTm="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50E6-D7CF-DAC7-15A6-4E1424C3868D}"/>
              </a:ext>
            </a:extLst>
          </p:cNvPr>
          <p:cNvSpPr>
            <a:spLocks noGrp="1"/>
          </p:cNvSpPr>
          <p:nvPr>
            <p:ph type="title"/>
          </p:nvPr>
        </p:nvSpPr>
        <p:spPr>
          <a:xfrm>
            <a:off x="630936" y="640080"/>
            <a:ext cx="4818888" cy="1481328"/>
          </a:xfrm>
        </p:spPr>
        <p:txBody>
          <a:bodyPr anchor="b">
            <a:normAutofit/>
          </a:bodyPr>
          <a:lstStyle/>
          <a:p>
            <a:r>
              <a:rPr lang="en-US" sz="5400" dirty="0"/>
              <a:t>Step 3</a:t>
            </a:r>
          </a:p>
        </p:txBody>
      </p:sp>
      <p:sp>
        <p:nvSpPr>
          <p:cNvPr id="8" name="Content Placeholder 7">
            <a:extLst>
              <a:ext uri="{FF2B5EF4-FFF2-40B4-BE49-F238E27FC236}">
                <a16:creationId xmlns:a16="http://schemas.microsoft.com/office/drawing/2014/main" id="{14EA42C5-EB2C-7AA2-9209-91E7898DAE5F}"/>
              </a:ext>
            </a:extLst>
          </p:cNvPr>
          <p:cNvSpPr>
            <a:spLocks noGrp="1"/>
          </p:cNvSpPr>
          <p:nvPr>
            <p:ph idx="1"/>
          </p:nvPr>
        </p:nvSpPr>
        <p:spPr>
          <a:xfrm>
            <a:off x="630936" y="2660904"/>
            <a:ext cx="4818888" cy="3547872"/>
          </a:xfrm>
        </p:spPr>
        <p:txBody>
          <a:bodyPr anchor="t">
            <a:normAutofit/>
          </a:bodyPr>
          <a:lstStyle/>
          <a:p>
            <a:r>
              <a:rPr lang="en-US" sz="2200" dirty="0"/>
              <a:t>Select your language</a:t>
            </a:r>
          </a:p>
        </p:txBody>
      </p:sp>
      <p:pic>
        <p:nvPicPr>
          <p:cNvPr id="4" name="Content Placeholder 3">
            <a:extLst>
              <a:ext uri="{FF2B5EF4-FFF2-40B4-BE49-F238E27FC236}">
                <a16:creationId xmlns:a16="http://schemas.microsoft.com/office/drawing/2014/main" id="{50B282DF-CA09-D855-6A9D-3999CCEABC79}"/>
              </a:ext>
            </a:extLst>
          </p:cNvPr>
          <p:cNvPicPr>
            <a:picLocks noChangeAspect="1"/>
          </p:cNvPicPr>
          <p:nvPr/>
        </p:nvPicPr>
        <p:blipFill>
          <a:blip r:embed="rId4"/>
          <a:stretch>
            <a:fillRect/>
          </a:stretch>
        </p:blipFill>
        <p:spPr>
          <a:xfrm>
            <a:off x="6179058" y="640080"/>
            <a:ext cx="5298948" cy="5577840"/>
          </a:xfrm>
          <a:prstGeom prst="rect">
            <a:avLst/>
          </a:prstGeom>
        </p:spPr>
      </p:pic>
      <p:pic>
        <p:nvPicPr>
          <p:cNvPr id="6" name="Audio 5">
            <a:hlinkClick r:id="" action="ppaction://media"/>
            <a:extLst>
              <a:ext uri="{FF2B5EF4-FFF2-40B4-BE49-F238E27FC236}">
                <a16:creationId xmlns:a16="http://schemas.microsoft.com/office/drawing/2014/main" id="{6D75F72D-B816-7A18-096E-F97538BECA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9162681"/>
      </p:ext>
    </p:extLst>
  </p:cSld>
  <p:clrMapOvr>
    <a:masterClrMapping/>
  </p:clrMapOvr>
  <mc:AlternateContent xmlns:mc="http://schemas.openxmlformats.org/markup-compatibility/2006" xmlns:p14="http://schemas.microsoft.com/office/powerpoint/2010/main">
    <mc:Choice Requires="p14">
      <p:transition spd="slow" p14:dur="2000" advTm="9392"/>
    </mc:Choice>
    <mc:Fallback xmlns="">
      <p:transition spd="slow" advTm="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5aa524db-7994-4ced-a2c9-48a98e90847e" xsi:nil="true"/>
    <lcf76f155ced4ddcb4097134ff3c332f xmlns="5aa524db-7994-4ced-a2c9-48a98e90847e">
      <Terms xmlns="http://schemas.microsoft.com/office/infopath/2007/PartnerControls"/>
    </lcf76f155ced4ddcb4097134ff3c332f>
    <TaxCatchAll xmlns="8a992f34-6748-40d0-a1a6-bff449e3bc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2" ma:contentTypeDescription="Create a new document." ma:contentTypeScope="" ma:versionID="efce251a4746054bbe027ae231bc47a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bb25d42501bc21e45c0a4215ac396311"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B0C0EE-E902-4A82-ACE6-4944484F3B03}">
  <ds:schemaRefs>
    <ds:schemaRef ds:uri="f17d336e-b278-4098-acc0-a820d153a245"/>
    <ds:schemaRef ds:uri="http://schemas.microsoft.com/office/2006/documentManagement/types"/>
    <ds:schemaRef ds:uri="b7f2d8f0-a748-4784-9599-f9a7592f8241"/>
    <ds:schemaRef ds:uri="http://schemas.openxmlformats.org/package/2006/metadata/core-properties"/>
    <ds:schemaRef ds:uri="http://www.w3.org/XML/1998/namespace"/>
    <ds:schemaRef ds:uri="http://purl.org/dc/elements/1.1/"/>
    <ds:schemaRef ds:uri="http://schemas.microsoft.com/office/2006/metadata/properties"/>
    <ds:schemaRef ds:uri="http://schemas.microsoft.com/sharepoint/v3"/>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FBACE1D1-BAD4-4F98-80D1-71B28DB4AF0B}">
  <ds:schemaRefs>
    <ds:schemaRef ds:uri="http://schemas.microsoft.com/sharepoint/v3/contenttype/forms"/>
  </ds:schemaRefs>
</ds:datastoreItem>
</file>

<file path=customXml/itemProps3.xml><?xml version="1.0" encoding="utf-8"?>
<ds:datastoreItem xmlns:ds="http://schemas.openxmlformats.org/officeDocument/2006/customXml" ds:itemID="{F9C9B1D1-B25A-4448-BFDA-E580D709A721}"/>
</file>

<file path=docProps/app.xml><?xml version="1.0" encoding="utf-8"?>
<Properties xmlns="http://schemas.openxmlformats.org/officeDocument/2006/extended-properties" xmlns:vt="http://schemas.openxmlformats.org/officeDocument/2006/docPropsVTypes">
  <Template>TM02900688[[fn=Facet]]</Template>
  <TotalTime>2053</TotalTime>
  <Words>1995</Words>
  <Application>Microsoft Office PowerPoint</Application>
  <PresentationFormat>Widescreen</PresentationFormat>
  <Paragraphs>133</Paragraphs>
  <Slides>38</Slides>
  <Notes>5</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How To Set Up Your New iPhone </vt:lpstr>
      <vt:lpstr>Step 2</vt:lpstr>
      <vt:lpstr>Step 3</vt:lpstr>
      <vt:lpstr>Step 4</vt:lpstr>
      <vt:lpstr>Step 5</vt:lpstr>
      <vt:lpstr>Step 6</vt:lpstr>
      <vt:lpstr>Step 7</vt:lpstr>
      <vt:lpstr>Step 8</vt:lpstr>
      <vt:lpstr>Step 9</vt:lpstr>
      <vt:lpstr>Step 10</vt:lpstr>
      <vt:lpstr>Step 11</vt:lpstr>
      <vt:lpstr>Steps 12 and 13</vt:lpstr>
      <vt:lpstr>Step 14</vt:lpstr>
      <vt:lpstr>Step 15</vt:lpstr>
      <vt:lpstr>Step 16</vt:lpstr>
      <vt:lpstr>Part Two:   Using Your iPhone</vt:lpstr>
      <vt:lpstr>Learning The Home Screen</vt:lpstr>
      <vt:lpstr>PowerPoint Presentation</vt:lpstr>
      <vt:lpstr>Adding A Payment Method To Your Apple ID</vt:lpstr>
      <vt:lpstr>The Control Center</vt:lpstr>
      <vt:lpstr>How To Make A Call </vt:lpstr>
      <vt:lpstr>How To Make A FaceTime Call</vt:lpstr>
      <vt:lpstr>How To Text</vt:lpstr>
      <vt:lpstr>How To Use Siri</vt:lpstr>
      <vt:lpstr>How To Charge Your Phone</vt:lpstr>
      <vt:lpstr>More Charging Basics</vt:lpstr>
      <vt:lpstr>AT And Me Curriculum </vt:lpstr>
      <vt:lpstr>Earbuds/ Headsets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Razumnaya, Yana</dc:creator>
  <cp:lastModifiedBy>Lavalette, Keith</cp:lastModifiedBy>
  <cp:revision>11</cp:revision>
  <dcterms:created xsi:type="dcterms:W3CDTF">2023-04-03T16:26:50Z</dcterms:created>
  <dcterms:modified xsi:type="dcterms:W3CDTF">2023-06-28T17:43:54Z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0x010100AFDA6B32AA2E9F4282B5F6F6DF1A6910</vt:lpwstr>
  </property>
</Properties>
</file>