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CDA94-EC9B-2908-863A-604ED9860BA6}" v="27" dt="2023-09-25T17:21:44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11" Type="http://schemas.openxmlformats.org/officeDocument/2006/relationships/customXml" Target="../customXml/item2.xml"/><Relationship Id="rId5" Type="http://schemas.openxmlformats.org/officeDocument/2006/relationships/viewProps" Target="viewProps.xml"/><Relationship Id="rId10" Type="http://schemas.openxmlformats.org/officeDocument/2006/relationships/customXml" Target="../customXml/item1.xml"/><Relationship Id="rId4" Type="http://schemas.openxmlformats.org/officeDocument/2006/relationships/presProps" Target="presProps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LaTorra" userId="S::hlatorra@marrakechinc.org::a3d45e4a-12ab-4184-bf48-62f32a3b029e" providerId="AD" clId="Web-{A0DCDA94-EC9B-2908-863A-604ED9860BA6}"/>
    <pc:docChg chg="modSld">
      <pc:chgData name="Heather LaTorra" userId="S::hlatorra@marrakechinc.org::a3d45e4a-12ab-4184-bf48-62f32a3b029e" providerId="AD" clId="Web-{A0DCDA94-EC9B-2908-863A-604ED9860BA6}" dt="2023-09-25T17:21:44.186" v="25" actId="20577"/>
      <pc:docMkLst>
        <pc:docMk/>
      </pc:docMkLst>
      <pc:sldChg chg="addSp modSp mod setBg setClrOvrMap">
        <pc:chgData name="Heather LaTorra" userId="S::hlatorra@marrakechinc.org::a3d45e4a-12ab-4184-bf48-62f32a3b029e" providerId="AD" clId="Web-{A0DCDA94-EC9B-2908-863A-604ED9860BA6}" dt="2023-09-25T17:21:44.186" v="25" actId="20577"/>
        <pc:sldMkLst>
          <pc:docMk/>
          <pc:sldMk cId="2707290911" sldId="256"/>
        </pc:sldMkLst>
        <pc:spChg chg="mod">
          <ac:chgData name="Heather LaTorra" userId="S::hlatorra@marrakechinc.org::a3d45e4a-12ab-4184-bf48-62f32a3b029e" providerId="AD" clId="Web-{A0DCDA94-EC9B-2908-863A-604ED9860BA6}" dt="2023-09-25T17:21:44.186" v="25" actId="20577"/>
          <ac:spMkLst>
            <pc:docMk/>
            <pc:sldMk cId="2707290911" sldId="256"/>
            <ac:spMk id="11" creationId="{00000000-0000-0000-0000-000000000000}"/>
          </ac:spMkLst>
        </pc:spChg>
        <pc:spChg chg="mod">
          <ac:chgData name="Heather LaTorra" userId="S::hlatorra@marrakechinc.org::a3d45e4a-12ab-4184-bf48-62f32a3b029e" providerId="AD" clId="Web-{A0DCDA94-EC9B-2908-863A-604ED9860BA6}" dt="2023-09-25T17:05:58.566" v="12" actId="14100"/>
          <ac:spMkLst>
            <pc:docMk/>
            <pc:sldMk cId="2707290911" sldId="256"/>
            <ac:spMk id="12" creationId="{00000000-0000-0000-0000-000000000000}"/>
          </ac:spMkLst>
        </pc:spChg>
        <pc:spChg chg="add">
          <ac:chgData name="Heather LaTorra" userId="S::hlatorra@marrakechinc.org::a3d45e4a-12ab-4184-bf48-62f32a3b029e" providerId="AD" clId="Web-{A0DCDA94-EC9B-2908-863A-604ED9860BA6}" dt="2023-09-25T17:00:43.698" v="0"/>
          <ac:spMkLst>
            <pc:docMk/>
            <pc:sldMk cId="2707290911" sldId="256"/>
            <ac:spMk id="18" creationId="{5CB593EA-2F98-479F-B4C4-F366571FA64D}"/>
          </ac:spMkLst>
        </pc:spChg>
        <pc:spChg chg="add">
          <ac:chgData name="Heather LaTorra" userId="S::hlatorra@marrakechinc.org::a3d45e4a-12ab-4184-bf48-62f32a3b029e" providerId="AD" clId="Web-{A0DCDA94-EC9B-2908-863A-604ED9860BA6}" dt="2023-09-25T17:00:43.698" v="0"/>
          <ac:spMkLst>
            <pc:docMk/>
            <pc:sldMk cId="2707290911" sldId="256"/>
            <ac:spMk id="20" creationId="{39BEB6D0-9E4E-4221-93D1-74ABECEE9EFC}"/>
          </ac:spMkLst>
        </pc:spChg>
        <pc:picChg chg="add mod ord">
          <ac:chgData name="Heather LaTorra" userId="S::hlatorra@marrakechinc.org::a3d45e4a-12ab-4184-bf48-62f32a3b029e" providerId="AD" clId="Web-{A0DCDA94-EC9B-2908-863A-604ED9860BA6}" dt="2023-09-25T17:21:02.341" v="20"/>
          <ac:picMkLst>
            <pc:docMk/>
            <pc:sldMk cId="2707290911" sldId="256"/>
            <ac:picMk id="2" creationId="{9F0A8A90-21D3-528B-1BF2-7BB1931190C6}"/>
          </ac:picMkLst>
        </pc:picChg>
        <pc:picChg chg="mod">
          <ac:chgData name="Heather LaTorra" userId="S::hlatorra@marrakechinc.org::a3d45e4a-12ab-4184-bf48-62f32a3b029e" providerId="AD" clId="Web-{A0DCDA94-EC9B-2908-863A-604ED9860BA6}" dt="2023-09-25T17:00:54.901" v="2" actId="1076"/>
          <ac:picMkLst>
            <pc:docMk/>
            <pc:sldMk cId="2707290911" sldId="256"/>
            <ac:picMk id="4" creationId="{00000000-0000-0000-0000-000000000000}"/>
          </ac:picMkLst>
        </pc:picChg>
        <pc:picChg chg="mod">
          <ac:chgData name="Heather LaTorra" userId="S::hlatorra@marrakechinc.org::a3d45e4a-12ab-4184-bf48-62f32a3b029e" providerId="AD" clId="Web-{A0DCDA94-EC9B-2908-863A-604ED9860BA6}" dt="2023-09-25T17:00:43.698" v="0"/>
          <ac:picMkLst>
            <pc:docMk/>
            <pc:sldMk cId="2707290911" sldId="256"/>
            <ac:picMk id="5" creationId="{00000000-0000-0000-0000-000000000000}"/>
          </ac:picMkLst>
        </pc:picChg>
        <pc:picChg chg="mod ord">
          <ac:chgData name="Heather LaTorra" userId="S::hlatorra@marrakechinc.org::a3d45e4a-12ab-4184-bf48-62f32a3b029e" providerId="AD" clId="Web-{A0DCDA94-EC9B-2908-863A-604ED9860BA6}" dt="2023-09-25T17:00:43.698" v="0"/>
          <ac:picMkLst>
            <pc:docMk/>
            <pc:sldMk cId="2707290911" sldId="256"/>
            <ac:picMk id="6" creationId="{00000000-0000-0000-0000-000000000000}"/>
          </ac:picMkLst>
        </pc:picChg>
        <pc:picChg chg="mod ord">
          <ac:chgData name="Heather LaTorra" userId="S::hlatorra@marrakechinc.org::a3d45e4a-12ab-4184-bf48-62f32a3b029e" providerId="AD" clId="Web-{A0DCDA94-EC9B-2908-863A-604ED9860BA6}" dt="2023-09-25T17:00:43.698" v="0"/>
          <ac:picMkLst>
            <pc:docMk/>
            <pc:sldMk cId="2707290911" sldId="256"/>
            <ac:picMk id="8" creationId="{00000000-0000-0000-0000-000000000000}"/>
          </ac:picMkLst>
        </pc:picChg>
        <pc:picChg chg="mod">
          <ac:chgData name="Heather LaTorra" userId="S::hlatorra@marrakechinc.org::a3d45e4a-12ab-4184-bf48-62f32a3b029e" providerId="AD" clId="Web-{A0DCDA94-EC9B-2908-863A-604ED9860BA6}" dt="2023-09-25T17:00:58.011" v="3" actId="1076"/>
          <ac:picMkLst>
            <pc:docMk/>
            <pc:sldMk cId="2707290911" sldId="256"/>
            <ac:picMk id="9" creationId="{00000000-0000-0000-0000-000000000000}"/>
          </ac:picMkLst>
        </pc:picChg>
        <pc:picChg chg="mod ord">
          <ac:chgData name="Heather LaTorra" userId="S::hlatorra@marrakechinc.org::a3d45e4a-12ab-4184-bf48-62f32a3b029e" providerId="AD" clId="Web-{A0DCDA94-EC9B-2908-863A-604ED9860BA6}" dt="2023-09-25T17:00:43.698" v="0"/>
          <ac:picMkLst>
            <pc:docMk/>
            <pc:sldMk cId="2707290911" sldId="256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4B6DC-740B-4110-B690-AA58AFB532B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E58EE-F490-4EB5-8F7D-720CFEEC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E58EE-F490-4EB5-8F7D-720CFEEC05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0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9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1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43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2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6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8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3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8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37C9F-3CFF-45AF-8ACC-AE502A01C96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5354-839B-447F-BDB7-4BC1B283A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0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293" r="18320" b="-1"/>
          <a:stretch/>
        </p:blipFill>
        <p:spPr>
          <a:xfrm>
            <a:off x="6149663" y="21466"/>
            <a:ext cx="2970465" cy="3383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109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57" r="1" b="13005"/>
          <a:stretch/>
        </p:blipFill>
        <p:spPr>
          <a:xfrm flipH="1">
            <a:off x="39176" y="42940"/>
            <a:ext cx="2971800" cy="3383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4518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8164" r="6014" b="1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2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6148218" y="3496188"/>
            <a:ext cx="5945013" cy="9834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keys to successful supported living</a:t>
            </a:r>
            <a:r>
              <a:rPr lang="en-US" sz="2400" b="1" kern="1200" dirty="0"/>
              <a:t/>
            </a:r>
            <a:br>
              <a:rPr lang="en-US" sz="2400" b="1" kern="1200" dirty="0"/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According to Lynn – Receiving </a:t>
            </a: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Home Support Services Since</a:t>
            </a:r>
            <a:r>
              <a:rPr lang="en-US" sz="1400" dirty="0">
                <a:solidFill>
                  <a:srgbClr val="FFFFFF"/>
                </a:solidFill>
              </a:rPr>
              <a:t> 1990 </a:t>
            </a:r>
            <a:r>
              <a:rPr lang="en-US" sz="1400" kern="1200" dirty="0"/>
              <a:t/>
            </a:r>
            <a:br>
              <a:rPr lang="en-US" sz="1400" kern="1200" dirty="0"/>
            </a:b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8738" r="28925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9648" y="4294909"/>
            <a:ext cx="5570525" cy="2468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Award Winning DSP)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</a:rPr>
              <a:t>and Marrakech </a:t>
            </a:r>
            <a:r>
              <a:rPr lang="en-US" dirty="0" smtClean="0">
                <a:solidFill>
                  <a:srgbClr val="FFFFFF"/>
                </a:solidFill>
              </a:rPr>
              <a:t>Friends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Amy My Sister</a:t>
            </a:r>
            <a:endParaRPr lang="en-US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Location - House</a:t>
            </a:r>
            <a:endParaRPr lang="en-US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Roommate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Fun – Harkness, Bingo</a:t>
            </a:r>
            <a:endParaRPr lang="en-US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Work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Call if an emergency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Nurse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6" y="118409"/>
            <a:ext cx="953708" cy="870777"/>
          </a:xfrm>
          <a:prstGeom prst="rect">
            <a:avLst/>
          </a:prstGeom>
        </p:spPr>
      </p:pic>
      <p:pic>
        <p:nvPicPr>
          <p:cNvPr id="2" name="Picture 1" descr="A person with a parrot on her shoulder&#10;&#10;Description automatically generated">
            <a:extLst>
              <a:ext uri="{FF2B5EF4-FFF2-40B4-BE49-F238E27FC236}">
                <a16:creationId xmlns:a16="http://schemas.microsoft.com/office/drawing/2014/main" id="{9F0A8A90-21D3-528B-1BF2-7BB1931190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259" y="4224139"/>
            <a:ext cx="2743200" cy="2552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5996" y="2888786"/>
            <a:ext cx="1487235" cy="11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73E79E0C3E640A3EA83010EA564F7" ma:contentTypeVersion="13" ma:contentTypeDescription="Create a new document." ma:contentTypeScope="" ma:versionID="96fa1a3f3ef664a167789fe0feaaa776">
  <xsd:schema xmlns:xsd="http://www.w3.org/2001/XMLSchema" xmlns:xs="http://www.w3.org/2001/XMLSchema" xmlns:p="http://schemas.microsoft.com/office/2006/metadata/properties" xmlns:ns2="5aa524db-7994-4ced-a2c9-48a98e90847e" xmlns:ns3="8a992f34-6748-40d0-a1a6-bff449e3bc95" targetNamespace="http://schemas.microsoft.com/office/2006/metadata/properties" ma:root="true" ma:fieldsID="f6e1339ee675c8ae1c471059d8d4f8f8" ns2:_="" ns3:_="">
    <xsd:import namespace="5aa524db-7994-4ced-a2c9-48a98e90847e"/>
    <xsd:import namespace="8a992f34-6748-40d0-a1a6-bff449e3bc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Description0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24db-7994-4ced-a2c9-48a98e908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Description0" ma:index="12" nillable="true" ma:displayName="Description" ma:internalName="Description0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92f34-6748-40d0-a1a6-bff449e3bc9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5d7816-9169-48cb-b9df-4d21a66dca2d}" ma:internalName="TaxCatchAll" ma:showField="CatchAllData" ma:web="8a992f34-6748-40d0-a1a6-bff449e3bc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121A44-6207-48BB-9BD6-5DB079C77015}"/>
</file>

<file path=customXml/itemProps2.xml><?xml version="1.0" encoding="utf-8"?>
<ds:datastoreItem xmlns:ds="http://schemas.openxmlformats.org/officeDocument/2006/customXml" ds:itemID="{8D47535B-72B7-44A0-B401-C2E91226DB6A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48</Words>
  <Application>Microsoft Office PowerPoint</Application>
  <PresentationFormat>Widescreen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keys to successful supported living According to Lynn – Receiving  In Home Support Services Since 1990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LaTorra</dc:creator>
  <cp:lastModifiedBy>Heather LaTorra</cp:lastModifiedBy>
  <cp:revision>35</cp:revision>
  <dcterms:created xsi:type="dcterms:W3CDTF">2023-09-22T21:02:19Z</dcterms:created>
  <dcterms:modified xsi:type="dcterms:W3CDTF">2023-09-25T18:32:16Z</dcterms:modified>
</cp:coreProperties>
</file>