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516E86-C23E-4146-9D8D-A55F15F2FBF1}" v="650" dt="2023-09-25T20:15:55.151"/>
    <p1510:client id="{C3393352-0651-051B-6B0A-BC1E2F3B891A}" v="11" dt="2023-09-26T16:52:18.1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scari, Melissa" userId="S::mmascari@dungarvin.com::1d26b961-5c5f-4ca5-a8f9-ebf0a72d459b" providerId="AD" clId="Web-{7B516E86-C23E-4146-9D8D-A55F15F2FBF1}"/>
    <pc:docChg chg="addSld delSld modSld">
      <pc:chgData name="Mascari, Melissa" userId="S::mmascari@dungarvin.com::1d26b961-5c5f-4ca5-a8f9-ebf0a72d459b" providerId="AD" clId="Web-{7B516E86-C23E-4146-9D8D-A55F15F2FBF1}" dt="2023-09-25T20:28:36.379" v="745" actId="20577"/>
      <pc:docMkLst>
        <pc:docMk/>
      </pc:docMkLst>
      <pc:sldChg chg="addSp modSp mod setBg addAnim">
        <pc:chgData name="Mascari, Melissa" userId="S::mmascari@dungarvin.com::1d26b961-5c5f-4ca5-a8f9-ebf0a72d459b" providerId="AD" clId="Web-{7B516E86-C23E-4146-9D8D-A55F15F2FBF1}" dt="2023-09-25T20:08:39.620" v="634"/>
        <pc:sldMkLst>
          <pc:docMk/>
          <pc:sldMk cId="109857222" sldId="256"/>
        </pc:sldMkLst>
        <pc:spChg chg="mod">
          <ac:chgData name="Mascari, Melissa" userId="S::mmascari@dungarvin.com::1d26b961-5c5f-4ca5-a8f9-ebf0a72d459b" providerId="AD" clId="Web-{7B516E86-C23E-4146-9D8D-A55F15F2FBF1}" dt="2023-09-25T20:08:39.620" v="632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Mascari, Melissa" userId="S::mmascari@dungarvin.com::1d26b961-5c5f-4ca5-a8f9-ebf0a72d459b" providerId="AD" clId="Web-{7B516E86-C23E-4146-9D8D-A55F15F2FBF1}" dt="2023-09-25T20:08:39.620" v="632"/>
          <ac:spMkLst>
            <pc:docMk/>
            <pc:sldMk cId="109857222" sldId="256"/>
            <ac:spMk id="3" creationId="{00000000-0000-0000-0000-000000000000}"/>
          </ac:spMkLst>
        </pc:spChg>
        <pc:spChg chg="add">
          <ac:chgData name="Mascari, Melissa" userId="S::mmascari@dungarvin.com::1d26b961-5c5f-4ca5-a8f9-ebf0a72d459b" providerId="AD" clId="Web-{7B516E86-C23E-4146-9D8D-A55F15F2FBF1}" dt="2023-09-25T20:08:39.620" v="632"/>
          <ac:spMkLst>
            <pc:docMk/>
            <pc:sldMk cId="109857222" sldId="256"/>
            <ac:spMk id="8" creationId="{6F5A5072-7B47-4D32-B52A-4EBBF590B8A5}"/>
          </ac:spMkLst>
        </pc:spChg>
        <pc:spChg chg="add">
          <ac:chgData name="Mascari, Melissa" userId="S::mmascari@dungarvin.com::1d26b961-5c5f-4ca5-a8f9-ebf0a72d459b" providerId="AD" clId="Web-{7B516E86-C23E-4146-9D8D-A55F15F2FBF1}" dt="2023-09-25T20:08:39.620" v="632"/>
          <ac:spMkLst>
            <pc:docMk/>
            <pc:sldMk cId="109857222" sldId="256"/>
            <ac:spMk id="10" creationId="{9715DAF0-AE1B-46C9-8A6B-DB2AA05AB91D}"/>
          </ac:spMkLst>
        </pc:spChg>
        <pc:spChg chg="add">
          <ac:chgData name="Mascari, Melissa" userId="S::mmascari@dungarvin.com::1d26b961-5c5f-4ca5-a8f9-ebf0a72d459b" providerId="AD" clId="Web-{7B516E86-C23E-4146-9D8D-A55F15F2FBF1}" dt="2023-09-25T20:08:39.620" v="632"/>
          <ac:spMkLst>
            <pc:docMk/>
            <pc:sldMk cId="109857222" sldId="256"/>
            <ac:spMk id="12" creationId="{6016219D-510E-4184-9090-6D5578A87BD1}"/>
          </ac:spMkLst>
        </pc:spChg>
        <pc:spChg chg="add">
          <ac:chgData name="Mascari, Melissa" userId="S::mmascari@dungarvin.com::1d26b961-5c5f-4ca5-a8f9-ebf0a72d459b" providerId="AD" clId="Web-{7B516E86-C23E-4146-9D8D-A55F15F2FBF1}" dt="2023-09-25T20:08:39.620" v="632"/>
          <ac:spMkLst>
            <pc:docMk/>
            <pc:sldMk cId="109857222" sldId="256"/>
            <ac:spMk id="14" creationId="{AFF4A713-7B75-4B21-90D7-5AB19547C728}"/>
          </ac:spMkLst>
        </pc:spChg>
        <pc:spChg chg="add">
          <ac:chgData name="Mascari, Melissa" userId="S::mmascari@dungarvin.com::1d26b961-5c5f-4ca5-a8f9-ebf0a72d459b" providerId="AD" clId="Web-{7B516E86-C23E-4146-9D8D-A55F15F2FBF1}" dt="2023-09-25T20:08:39.620" v="632"/>
          <ac:spMkLst>
            <pc:docMk/>
            <pc:sldMk cId="109857222" sldId="256"/>
            <ac:spMk id="16" creationId="{DC631C0B-6DA6-4E57-8231-CE32B3434A7E}"/>
          </ac:spMkLst>
        </pc:spChg>
        <pc:spChg chg="add">
          <ac:chgData name="Mascari, Melissa" userId="S::mmascari@dungarvin.com::1d26b961-5c5f-4ca5-a8f9-ebf0a72d459b" providerId="AD" clId="Web-{7B516E86-C23E-4146-9D8D-A55F15F2FBF1}" dt="2023-09-25T20:08:39.620" v="632"/>
          <ac:spMkLst>
            <pc:docMk/>
            <pc:sldMk cId="109857222" sldId="256"/>
            <ac:spMk id="18" creationId="{C29501E6-A978-4A61-9689-9085AF97A53A}"/>
          </ac:spMkLst>
        </pc:spChg>
      </pc:sldChg>
      <pc:sldChg chg="addSp delSp modSp new mod setBg">
        <pc:chgData name="Mascari, Melissa" userId="S::mmascari@dungarvin.com::1d26b961-5c5f-4ca5-a8f9-ebf0a72d459b" providerId="AD" clId="Web-{7B516E86-C23E-4146-9D8D-A55F15F2FBF1}" dt="2023-09-25T20:09:28.731" v="648" actId="14100"/>
        <pc:sldMkLst>
          <pc:docMk/>
          <pc:sldMk cId="3473262288" sldId="257"/>
        </pc:sldMkLst>
        <pc:spChg chg="mod">
          <ac:chgData name="Mascari, Melissa" userId="S::mmascari@dungarvin.com::1d26b961-5c5f-4ca5-a8f9-ebf0a72d459b" providerId="AD" clId="Web-{7B516E86-C23E-4146-9D8D-A55F15F2FBF1}" dt="2023-09-25T20:08:32.011" v="631"/>
          <ac:spMkLst>
            <pc:docMk/>
            <pc:sldMk cId="3473262288" sldId="257"/>
            <ac:spMk id="2" creationId="{926C299B-CA47-83F5-1ACC-F482DDB7B4B1}"/>
          </ac:spMkLst>
        </pc:spChg>
        <pc:spChg chg="del mod">
          <ac:chgData name="Mascari, Melissa" userId="S::mmascari@dungarvin.com::1d26b961-5c5f-4ca5-a8f9-ebf0a72d459b" providerId="AD" clId="Web-{7B516E86-C23E-4146-9D8D-A55F15F2FBF1}" dt="2023-09-25T20:08:32.011" v="631"/>
          <ac:spMkLst>
            <pc:docMk/>
            <pc:sldMk cId="3473262288" sldId="257"/>
            <ac:spMk id="3" creationId="{3252BB09-406E-A59D-FEC3-5937E25A523E}"/>
          </ac:spMkLst>
        </pc:spChg>
        <pc:spChg chg="add">
          <ac:chgData name="Mascari, Melissa" userId="S::mmascari@dungarvin.com::1d26b961-5c5f-4ca5-a8f9-ebf0a72d459b" providerId="AD" clId="Web-{7B516E86-C23E-4146-9D8D-A55F15F2FBF1}" dt="2023-09-25T20:08:32.011" v="631"/>
          <ac:spMkLst>
            <pc:docMk/>
            <pc:sldMk cId="3473262288" sldId="257"/>
            <ac:spMk id="9" creationId="{BACC6370-2D7E-4714-9D71-7542949D7D5D}"/>
          </ac:spMkLst>
        </pc:spChg>
        <pc:spChg chg="add">
          <ac:chgData name="Mascari, Melissa" userId="S::mmascari@dungarvin.com::1d26b961-5c5f-4ca5-a8f9-ebf0a72d459b" providerId="AD" clId="Web-{7B516E86-C23E-4146-9D8D-A55F15F2FBF1}" dt="2023-09-25T20:08:32.011" v="631"/>
          <ac:spMkLst>
            <pc:docMk/>
            <pc:sldMk cId="3473262288" sldId="257"/>
            <ac:spMk id="11" creationId="{F68B3F68-107C-434F-AA38-110D5EA91B85}"/>
          </ac:spMkLst>
        </pc:spChg>
        <pc:spChg chg="add">
          <ac:chgData name="Mascari, Melissa" userId="S::mmascari@dungarvin.com::1d26b961-5c5f-4ca5-a8f9-ebf0a72d459b" providerId="AD" clId="Web-{7B516E86-C23E-4146-9D8D-A55F15F2FBF1}" dt="2023-09-25T20:08:32.011" v="631"/>
          <ac:spMkLst>
            <pc:docMk/>
            <pc:sldMk cId="3473262288" sldId="257"/>
            <ac:spMk id="13" creationId="{AAD0DBB9-1A4B-4391-81D4-CB19F9AB918A}"/>
          </ac:spMkLst>
        </pc:spChg>
        <pc:spChg chg="add">
          <ac:chgData name="Mascari, Melissa" userId="S::mmascari@dungarvin.com::1d26b961-5c5f-4ca5-a8f9-ebf0a72d459b" providerId="AD" clId="Web-{7B516E86-C23E-4146-9D8D-A55F15F2FBF1}" dt="2023-09-25T20:08:32.011" v="631"/>
          <ac:spMkLst>
            <pc:docMk/>
            <pc:sldMk cId="3473262288" sldId="257"/>
            <ac:spMk id="15" creationId="{063BBA22-50EA-4C4D-BE05-F1CE4E63AA56}"/>
          </ac:spMkLst>
        </pc:spChg>
        <pc:graphicFrameChg chg="add mod modGraphic">
          <ac:chgData name="Mascari, Melissa" userId="S::mmascari@dungarvin.com::1d26b961-5c5f-4ca5-a8f9-ebf0a72d459b" providerId="AD" clId="Web-{7B516E86-C23E-4146-9D8D-A55F15F2FBF1}" dt="2023-09-25T20:09:28.731" v="648" actId="14100"/>
          <ac:graphicFrameMkLst>
            <pc:docMk/>
            <pc:sldMk cId="3473262288" sldId="257"/>
            <ac:graphicFrameMk id="5" creationId="{1EDA0CDC-9003-3193-FF2C-42E11972CAF8}"/>
          </ac:graphicFrameMkLst>
        </pc:graphicFrameChg>
      </pc:sldChg>
      <pc:sldChg chg="addSp delSp modSp new mod setBg">
        <pc:chgData name="Mascari, Melissa" userId="S::mmascari@dungarvin.com::1d26b961-5c5f-4ca5-a8f9-ebf0a72d459b" providerId="AD" clId="Web-{7B516E86-C23E-4146-9D8D-A55F15F2FBF1}" dt="2023-09-25T20:09:42.232" v="649"/>
        <pc:sldMkLst>
          <pc:docMk/>
          <pc:sldMk cId="3033137046" sldId="258"/>
        </pc:sldMkLst>
        <pc:spChg chg="mod">
          <ac:chgData name="Mascari, Melissa" userId="S::mmascari@dungarvin.com::1d26b961-5c5f-4ca5-a8f9-ebf0a72d459b" providerId="AD" clId="Web-{7B516E86-C23E-4146-9D8D-A55F15F2FBF1}" dt="2023-09-25T20:09:42.232" v="649"/>
          <ac:spMkLst>
            <pc:docMk/>
            <pc:sldMk cId="3033137046" sldId="258"/>
            <ac:spMk id="2" creationId="{1B4754A5-B6AE-8724-E44D-400FD3003283}"/>
          </ac:spMkLst>
        </pc:spChg>
        <pc:spChg chg="del mod">
          <ac:chgData name="Mascari, Melissa" userId="S::mmascari@dungarvin.com::1d26b961-5c5f-4ca5-a8f9-ebf0a72d459b" providerId="AD" clId="Web-{7B516E86-C23E-4146-9D8D-A55F15F2FBF1}" dt="2023-09-25T20:09:42.232" v="649"/>
          <ac:spMkLst>
            <pc:docMk/>
            <pc:sldMk cId="3033137046" sldId="258"/>
            <ac:spMk id="3" creationId="{729C1E93-2F7E-F495-B310-6267E6A64BB5}"/>
          </ac:spMkLst>
        </pc:spChg>
        <pc:spChg chg="add">
          <ac:chgData name="Mascari, Melissa" userId="S::mmascari@dungarvin.com::1d26b961-5c5f-4ca5-a8f9-ebf0a72d459b" providerId="AD" clId="Web-{7B516E86-C23E-4146-9D8D-A55F15F2FBF1}" dt="2023-09-25T20:09:42.232" v="649"/>
          <ac:spMkLst>
            <pc:docMk/>
            <pc:sldMk cId="3033137046" sldId="258"/>
            <ac:spMk id="9" creationId="{BACC6370-2D7E-4714-9D71-7542949D7D5D}"/>
          </ac:spMkLst>
        </pc:spChg>
        <pc:spChg chg="add">
          <ac:chgData name="Mascari, Melissa" userId="S::mmascari@dungarvin.com::1d26b961-5c5f-4ca5-a8f9-ebf0a72d459b" providerId="AD" clId="Web-{7B516E86-C23E-4146-9D8D-A55F15F2FBF1}" dt="2023-09-25T20:09:42.232" v="649"/>
          <ac:spMkLst>
            <pc:docMk/>
            <pc:sldMk cId="3033137046" sldId="258"/>
            <ac:spMk id="11" creationId="{256B2C21-A230-48C0-8DF1-C46611373C44}"/>
          </ac:spMkLst>
        </pc:spChg>
        <pc:spChg chg="add">
          <ac:chgData name="Mascari, Melissa" userId="S::mmascari@dungarvin.com::1d26b961-5c5f-4ca5-a8f9-ebf0a72d459b" providerId="AD" clId="Web-{7B516E86-C23E-4146-9D8D-A55F15F2FBF1}" dt="2023-09-25T20:09:42.232" v="649"/>
          <ac:spMkLst>
            <pc:docMk/>
            <pc:sldMk cId="3033137046" sldId="258"/>
            <ac:spMk id="13" creationId="{3847E18C-932D-4C95-AABA-FEC7C9499AD7}"/>
          </ac:spMkLst>
        </pc:spChg>
        <pc:spChg chg="add">
          <ac:chgData name="Mascari, Melissa" userId="S::mmascari@dungarvin.com::1d26b961-5c5f-4ca5-a8f9-ebf0a72d459b" providerId="AD" clId="Web-{7B516E86-C23E-4146-9D8D-A55F15F2FBF1}" dt="2023-09-25T20:09:42.232" v="649"/>
          <ac:spMkLst>
            <pc:docMk/>
            <pc:sldMk cId="3033137046" sldId="258"/>
            <ac:spMk id="15" creationId="{3150CB11-0C61-439E-910F-5787759E72A0}"/>
          </ac:spMkLst>
        </pc:spChg>
        <pc:spChg chg="add">
          <ac:chgData name="Mascari, Melissa" userId="S::mmascari@dungarvin.com::1d26b961-5c5f-4ca5-a8f9-ebf0a72d459b" providerId="AD" clId="Web-{7B516E86-C23E-4146-9D8D-A55F15F2FBF1}" dt="2023-09-25T20:09:42.232" v="649"/>
          <ac:spMkLst>
            <pc:docMk/>
            <pc:sldMk cId="3033137046" sldId="258"/>
            <ac:spMk id="17" creationId="{43F8A58B-5155-44CE-A5FF-7647B47D0A7A}"/>
          </ac:spMkLst>
        </pc:spChg>
        <pc:spChg chg="add">
          <ac:chgData name="Mascari, Melissa" userId="S::mmascari@dungarvin.com::1d26b961-5c5f-4ca5-a8f9-ebf0a72d459b" providerId="AD" clId="Web-{7B516E86-C23E-4146-9D8D-A55F15F2FBF1}" dt="2023-09-25T20:09:42.232" v="649"/>
          <ac:spMkLst>
            <pc:docMk/>
            <pc:sldMk cId="3033137046" sldId="258"/>
            <ac:spMk id="19" creationId="{443F2ACA-E6D6-4028-82DD-F03C262D5DE6}"/>
          </ac:spMkLst>
        </pc:spChg>
        <pc:graphicFrameChg chg="add">
          <ac:chgData name="Mascari, Melissa" userId="S::mmascari@dungarvin.com::1d26b961-5c5f-4ca5-a8f9-ebf0a72d459b" providerId="AD" clId="Web-{7B516E86-C23E-4146-9D8D-A55F15F2FBF1}" dt="2023-09-25T20:09:42.232" v="649"/>
          <ac:graphicFrameMkLst>
            <pc:docMk/>
            <pc:sldMk cId="3033137046" sldId="258"/>
            <ac:graphicFrameMk id="5" creationId="{251D8DAB-B3F6-3BF5-0868-A7DB6E2D65D5}"/>
          </ac:graphicFrameMkLst>
        </pc:graphicFrameChg>
      </pc:sldChg>
      <pc:sldChg chg="addSp delSp modSp new">
        <pc:chgData name="Mascari, Melissa" userId="S::mmascari@dungarvin.com::1d26b961-5c5f-4ca5-a8f9-ebf0a72d459b" providerId="AD" clId="Web-{7B516E86-C23E-4146-9D8D-A55F15F2FBF1}" dt="2023-09-25T20:10:18.577" v="650"/>
        <pc:sldMkLst>
          <pc:docMk/>
          <pc:sldMk cId="3610509767" sldId="259"/>
        </pc:sldMkLst>
        <pc:spChg chg="mod">
          <ac:chgData name="Mascari, Melissa" userId="S::mmascari@dungarvin.com::1d26b961-5c5f-4ca5-a8f9-ebf0a72d459b" providerId="AD" clId="Web-{7B516E86-C23E-4146-9D8D-A55F15F2FBF1}" dt="2023-09-25T19:11:40.122" v="411" actId="20577"/>
          <ac:spMkLst>
            <pc:docMk/>
            <pc:sldMk cId="3610509767" sldId="259"/>
            <ac:spMk id="2" creationId="{02992B0E-6AF1-27FE-5694-882227DC3920}"/>
          </ac:spMkLst>
        </pc:spChg>
        <pc:spChg chg="del mod">
          <ac:chgData name="Mascari, Melissa" userId="S::mmascari@dungarvin.com::1d26b961-5c5f-4ca5-a8f9-ebf0a72d459b" providerId="AD" clId="Web-{7B516E86-C23E-4146-9D8D-A55F15F2FBF1}" dt="2023-09-25T20:10:18.577" v="650"/>
          <ac:spMkLst>
            <pc:docMk/>
            <pc:sldMk cId="3610509767" sldId="259"/>
            <ac:spMk id="3" creationId="{3810B2E1-21F8-74C7-87FF-3AFD470C5942}"/>
          </ac:spMkLst>
        </pc:spChg>
        <pc:graphicFrameChg chg="add">
          <ac:chgData name="Mascari, Melissa" userId="S::mmascari@dungarvin.com::1d26b961-5c5f-4ca5-a8f9-ebf0a72d459b" providerId="AD" clId="Web-{7B516E86-C23E-4146-9D8D-A55F15F2FBF1}" dt="2023-09-25T20:10:18.577" v="650"/>
          <ac:graphicFrameMkLst>
            <pc:docMk/>
            <pc:sldMk cId="3610509767" sldId="259"/>
            <ac:graphicFrameMk id="5" creationId="{630BE953-3E2A-0052-2201-1932481D2C2B}"/>
          </ac:graphicFrameMkLst>
        </pc:graphicFrameChg>
      </pc:sldChg>
      <pc:sldChg chg="new del">
        <pc:chgData name="Mascari, Melissa" userId="S::mmascari@dungarvin.com::1d26b961-5c5f-4ca5-a8f9-ebf0a72d459b" providerId="AD" clId="Web-{7B516E86-C23E-4146-9D8D-A55F15F2FBF1}" dt="2023-09-25T19:12:57.749" v="439"/>
        <pc:sldMkLst>
          <pc:docMk/>
          <pc:sldMk cId="339940362" sldId="260"/>
        </pc:sldMkLst>
      </pc:sldChg>
      <pc:sldChg chg="addSp delSp modSp new mod setBg modClrScheme chgLayout">
        <pc:chgData name="Mascari, Melissa" userId="S::mmascari@dungarvin.com::1d26b961-5c5f-4ca5-a8f9-ebf0a72d459b" providerId="AD" clId="Web-{7B516E86-C23E-4146-9D8D-A55F15F2FBF1}" dt="2023-09-25T20:28:36.379" v="745" actId="20577"/>
        <pc:sldMkLst>
          <pc:docMk/>
          <pc:sldMk cId="4078910241" sldId="261"/>
        </pc:sldMkLst>
        <pc:spChg chg="mod ord">
          <ac:chgData name="Mascari, Melissa" userId="S::mmascari@dungarvin.com::1d26b961-5c5f-4ca5-a8f9-ebf0a72d459b" providerId="AD" clId="Web-{7B516E86-C23E-4146-9D8D-A55F15F2FBF1}" dt="2023-09-25T20:11:18.032" v="655" actId="20577"/>
          <ac:spMkLst>
            <pc:docMk/>
            <pc:sldMk cId="4078910241" sldId="261"/>
            <ac:spMk id="2" creationId="{83AB60BD-5A59-0085-E171-046ABF921CDC}"/>
          </ac:spMkLst>
        </pc:spChg>
        <pc:spChg chg="del mod ord">
          <ac:chgData name="Mascari, Melissa" userId="S::mmascari@dungarvin.com::1d26b961-5c5f-4ca5-a8f9-ebf0a72d459b" providerId="AD" clId="Web-{7B516E86-C23E-4146-9D8D-A55F15F2FBF1}" dt="2023-09-25T20:10:58.078" v="651"/>
          <ac:spMkLst>
            <pc:docMk/>
            <pc:sldMk cId="4078910241" sldId="261"/>
            <ac:spMk id="3" creationId="{0E736986-DB3B-DEB3-B2BF-E0AF4295C8F0}"/>
          </ac:spMkLst>
        </pc:spChg>
        <pc:spChg chg="del mod">
          <ac:chgData name="Mascari, Melissa" userId="S::mmascari@dungarvin.com::1d26b961-5c5f-4ca5-a8f9-ebf0a72d459b" providerId="AD" clId="Web-{7B516E86-C23E-4146-9D8D-A55F15F2FBF1}" dt="2023-09-25T20:02:35.499" v="578"/>
          <ac:spMkLst>
            <pc:docMk/>
            <pc:sldMk cId="4078910241" sldId="261"/>
            <ac:spMk id="4" creationId="{B319D630-6C00-7617-CF23-CACF5A4CB93C}"/>
          </ac:spMkLst>
        </pc:spChg>
        <pc:spChg chg="add del mod">
          <ac:chgData name="Mascari, Melissa" userId="S::mmascari@dungarvin.com::1d26b961-5c5f-4ca5-a8f9-ebf0a72d459b" providerId="AD" clId="Web-{7B516E86-C23E-4146-9D8D-A55F15F2FBF1}" dt="2023-09-25T20:03:23.516" v="581"/>
          <ac:spMkLst>
            <pc:docMk/>
            <pc:sldMk cId="4078910241" sldId="261"/>
            <ac:spMk id="6" creationId="{14D45792-0B9E-F59E-18E1-BD17EB0CB403}"/>
          </ac:spMkLst>
        </pc:spChg>
        <pc:spChg chg="add">
          <ac:chgData name="Mascari, Melissa" userId="S::mmascari@dungarvin.com::1d26b961-5c5f-4ca5-a8f9-ebf0a72d459b" providerId="AD" clId="Web-{7B516E86-C23E-4146-9D8D-A55F15F2FBF1}" dt="2023-09-25T20:10:58.078" v="651"/>
          <ac:spMkLst>
            <pc:docMk/>
            <pc:sldMk cId="4078910241" sldId="261"/>
            <ac:spMk id="9" creationId="{BACC6370-2D7E-4714-9D71-7542949D7D5D}"/>
          </ac:spMkLst>
        </pc:spChg>
        <pc:spChg chg="add">
          <ac:chgData name="Mascari, Melissa" userId="S::mmascari@dungarvin.com::1d26b961-5c5f-4ca5-a8f9-ebf0a72d459b" providerId="AD" clId="Web-{7B516E86-C23E-4146-9D8D-A55F15F2FBF1}" dt="2023-09-25T20:10:58.078" v="651"/>
          <ac:spMkLst>
            <pc:docMk/>
            <pc:sldMk cId="4078910241" sldId="261"/>
            <ac:spMk id="11" creationId="{256B2C21-A230-48C0-8DF1-C46611373C44}"/>
          </ac:spMkLst>
        </pc:spChg>
        <pc:spChg chg="add">
          <ac:chgData name="Mascari, Melissa" userId="S::mmascari@dungarvin.com::1d26b961-5c5f-4ca5-a8f9-ebf0a72d459b" providerId="AD" clId="Web-{7B516E86-C23E-4146-9D8D-A55F15F2FBF1}" dt="2023-09-25T20:10:58.078" v="651"/>
          <ac:spMkLst>
            <pc:docMk/>
            <pc:sldMk cId="4078910241" sldId="261"/>
            <ac:spMk id="13" creationId="{3847E18C-932D-4C95-AABA-FEC7C9499AD7}"/>
          </ac:spMkLst>
        </pc:spChg>
        <pc:spChg chg="add">
          <ac:chgData name="Mascari, Melissa" userId="S::mmascari@dungarvin.com::1d26b961-5c5f-4ca5-a8f9-ebf0a72d459b" providerId="AD" clId="Web-{7B516E86-C23E-4146-9D8D-A55F15F2FBF1}" dt="2023-09-25T20:10:58.078" v="651"/>
          <ac:spMkLst>
            <pc:docMk/>
            <pc:sldMk cId="4078910241" sldId="261"/>
            <ac:spMk id="15" creationId="{3150CB11-0C61-439E-910F-5787759E72A0}"/>
          </ac:spMkLst>
        </pc:spChg>
        <pc:spChg chg="add">
          <ac:chgData name="Mascari, Melissa" userId="S::mmascari@dungarvin.com::1d26b961-5c5f-4ca5-a8f9-ebf0a72d459b" providerId="AD" clId="Web-{7B516E86-C23E-4146-9D8D-A55F15F2FBF1}" dt="2023-09-25T20:10:58.078" v="651"/>
          <ac:spMkLst>
            <pc:docMk/>
            <pc:sldMk cId="4078910241" sldId="261"/>
            <ac:spMk id="17" creationId="{43F8A58B-5155-44CE-A5FF-7647B47D0A7A}"/>
          </ac:spMkLst>
        </pc:spChg>
        <pc:spChg chg="add">
          <ac:chgData name="Mascari, Melissa" userId="S::mmascari@dungarvin.com::1d26b961-5c5f-4ca5-a8f9-ebf0a72d459b" providerId="AD" clId="Web-{7B516E86-C23E-4146-9D8D-A55F15F2FBF1}" dt="2023-09-25T20:10:58.078" v="651"/>
          <ac:spMkLst>
            <pc:docMk/>
            <pc:sldMk cId="4078910241" sldId="261"/>
            <ac:spMk id="19" creationId="{443F2ACA-E6D6-4028-82DD-F03C262D5DE6}"/>
          </ac:spMkLst>
        </pc:spChg>
        <pc:graphicFrameChg chg="add modGraphic">
          <ac:chgData name="Mascari, Melissa" userId="S::mmascari@dungarvin.com::1d26b961-5c5f-4ca5-a8f9-ebf0a72d459b" providerId="AD" clId="Web-{7B516E86-C23E-4146-9D8D-A55F15F2FBF1}" dt="2023-09-25T20:28:36.379" v="745" actId="20577"/>
          <ac:graphicFrameMkLst>
            <pc:docMk/>
            <pc:sldMk cId="4078910241" sldId="261"/>
            <ac:graphicFrameMk id="5" creationId="{826D1EED-5D4B-E0DF-BEEB-92B86A28738B}"/>
          </ac:graphicFrameMkLst>
        </pc:graphicFrameChg>
      </pc:sldChg>
      <pc:sldChg chg="new del">
        <pc:chgData name="Mascari, Melissa" userId="S::mmascari@dungarvin.com::1d26b961-5c5f-4ca5-a8f9-ebf0a72d459b" providerId="AD" clId="Web-{7B516E86-C23E-4146-9D8D-A55F15F2FBF1}" dt="2023-09-25T20:03:12.672" v="580"/>
        <pc:sldMkLst>
          <pc:docMk/>
          <pc:sldMk cId="295452389" sldId="262"/>
        </pc:sldMkLst>
      </pc:sldChg>
      <pc:sldChg chg="addSp delSp modSp new mod setBg">
        <pc:chgData name="Mascari, Melissa" userId="S::mmascari@dungarvin.com::1d26b961-5c5f-4ca5-a8f9-ebf0a72d459b" providerId="AD" clId="Web-{7B516E86-C23E-4146-9D8D-A55F15F2FBF1}" dt="2023-09-25T20:12:51.004" v="712" actId="20577"/>
        <pc:sldMkLst>
          <pc:docMk/>
          <pc:sldMk cId="1330086070" sldId="262"/>
        </pc:sldMkLst>
        <pc:spChg chg="mod">
          <ac:chgData name="Mascari, Melissa" userId="S::mmascari@dungarvin.com::1d26b961-5c5f-4ca5-a8f9-ebf0a72d459b" providerId="AD" clId="Web-{7B516E86-C23E-4146-9D8D-A55F15F2FBF1}" dt="2023-09-25T20:11:33.579" v="656"/>
          <ac:spMkLst>
            <pc:docMk/>
            <pc:sldMk cId="1330086070" sldId="262"/>
            <ac:spMk id="2" creationId="{8154A577-18D3-783B-B460-8EA3A1E0DE9A}"/>
          </ac:spMkLst>
        </pc:spChg>
        <pc:spChg chg="del mod">
          <ac:chgData name="Mascari, Melissa" userId="S::mmascari@dungarvin.com::1d26b961-5c5f-4ca5-a8f9-ebf0a72d459b" providerId="AD" clId="Web-{7B516E86-C23E-4146-9D8D-A55F15F2FBF1}" dt="2023-09-25T20:11:33.579" v="656"/>
          <ac:spMkLst>
            <pc:docMk/>
            <pc:sldMk cId="1330086070" sldId="262"/>
            <ac:spMk id="3" creationId="{8138E580-FA36-45D5-8B4B-68E86E532C4A}"/>
          </ac:spMkLst>
        </pc:spChg>
        <pc:spChg chg="add">
          <ac:chgData name="Mascari, Melissa" userId="S::mmascari@dungarvin.com::1d26b961-5c5f-4ca5-a8f9-ebf0a72d459b" providerId="AD" clId="Web-{7B516E86-C23E-4146-9D8D-A55F15F2FBF1}" dt="2023-09-25T20:11:33.579" v="656"/>
          <ac:spMkLst>
            <pc:docMk/>
            <pc:sldMk cId="1330086070" sldId="262"/>
            <ac:spMk id="9" creationId="{BACC6370-2D7E-4714-9D71-7542949D7D5D}"/>
          </ac:spMkLst>
        </pc:spChg>
        <pc:spChg chg="add">
          <ac:chgData name="Mascari, Melissa" userId="S::mmascari@dungarvin.com::1d26b961-5c5f-4ca5-a8f9-ebf0a72d459b" providerId="AD" clId="Web-{7B516E86-C23E-4146-9D8D-A55F15F2FBF1}" dt="2023-09-25T20:11:33.579" v="656"/>
          <ac:spMkLst>
            <pc:docMk/>
            <pc:sldMk cId="1330086070" sldId="262"/>
            <ac:spMk id="11" creationId="{256B2C21-A230-48C0-8DF1-C46611373C44}"/>
          </ac:spMkLst>
        </pc:spChg>
        <pc:spChg chg="add">
          <ac:chgData name="Mascari, Melissa" userId="S::mmascari@dungarvin.com::1d26b961-5c5f-4ca5-a8f9-ebf0a72d459b" providerId="AD" clId="Web-{7B516E86-C23E-4146-9D8D-A55F15F2FBF1}" dt="2023-09-25T20:11:33.579" v="656"/>
          <ac:spMkLst>
            <pc:docMk/>
            <pc:sldMk cId="1330086070" sldId="262"/>
            <ac:spMk id="13" creationId="{3847E18C-932D-4C95-AABA-FEC7C9499AD7}"/>
          </ac:spMkLst>
        </pc:spChg>
        <pc:spChg chg="add">
          <ac:chgData name="Mascari, Melissa" userId="S::mmascari@dungarvin.com::1d26b961-5c5f-4ca5-a8f9-ebf0a72d459b" providerId="AD" clId="Web-{7B516E86-C23E-4146-9D8D-A55F15F2FBF1}" dt="2023-09-25T20:11:33.579" v="656"/>
          <ac:spMkLst>
            <pc:docMk/>
            <pc:sldMk cId="1330086070" sldId="262"/>
            <ac:spMk id="15" creationId="{3150CB11-0C61-439E-910F-5787759E72A0}"/>
          </ac:spMkLst>
        </pc:spChg>
        <pc:spChg chg="add">
          <ac:chgData name="Mascari, Melissa" userId="S::mmascari@dungarvin.com::1d26b961-5c5f-4ca5-a8f9-ebf0a72d459b" providerId="AD" clId="Web-{7B516E86-C23E-4146-9D8D-A55F15F2FBF1}" dt="2023-09-25T20:11:33.579" v="656"/>
          <ac:spMkLst>
            <pc:docMk/>
            <pc:sldMk cId="1330086070" sldId="262"/>
            <ac:spMk id="17" creationId="{43F8A58B-5155-44CE-A5FF-7647B47D0A7A}"/>
          </ac:spMkLst>
        </pc:spChg>
        <pc:spChg chg="add">
          <ac:chgData name="Mascari, Melissa" userId="S::mmascari@dungarvin.com::1d26b961-5c5f-4ca5-a8f9-ebf0a72d459b" providerId="AD" clId="Web-{7B516E86-C23E-4146-9D8D-A55F15F2FBF1}" dt="2023-09-25T20:11:33.579" v="656"/>
          <ac:spMkLst>
            <pc:docMk/>
            <pc:sldMk cId="1330086070" sldId="262"/>
            <ac:spMk id="19" creationId="{443F2ACA-E6D6-4028-82DD-F03C262D5DE6}"/>
          </ac:spMkLst>
        </pc:spChg>
        <pc:graphicFrameChg chg="add modGraphic">
          <ac:chgData name="Mascari, Melissa" userId="S::mmascari@dungarvin.com::1d26b961-5c5f-4ca5-a8f9-ebf0a72d459b" providerId="AD" clId="Web-{7B516E86-C23E-4146-9D8D-A55F15F2FBF1}" dt="2023-09-25T20:12:51.004" v="712" actId="20577"/>
          <ac:graphicFrameMkLst>
            <pc:docMk/>
            <pc:sldMk cId="1330086070" sldId="262"/>
            <ac:graphicFrameMk id="5" creationId="{88E6D45E-CC1B-A68C-E8A9-E8EB7BFD9237}"/>
          </ac:graphicFrameMkLst>
        </pc:graphicFrameChg>
      </pc:sldChg>
      <pc:sldChg chg="addSp delSp modSp new mod setBg modClrScheme chgLayout">
        <pc:chgData name="Mascari, Melissa" userId="S::mmascari@dungarvin.com::1d26b961-5c5f-4ca5-a8f9-ebf0a72d459b" providerId="AD" clId="Web-{7B516E86-C23E-4146-9D8D-A55F15F2FBF1}" dt="2023-09-25T20:15:58.854" v="721"/>
        <pc:sldMkLst>
          <pc:docMk/>
          <pc:sldMk cId="2221367841" sldId="263"/>
        </pc:sldMkLst>
        <pc:spChg chg="del">
          <ac:chgData name="Mascari, Melissa" userId="S::mmascari@dungarvin.com::1d26b961-5c5f-4ca5-a8f9-ebf0a72d459b" providerId="AD" clId="Web-{7B516E86-C23E-4146-9D8D-A55F15F2FBF1}" dt="2023-09-25T20:15:29.619" v="714"/>
          <ac:spMkLst>
            <pc:docMk/>
            <pc:sldMk cId="2221367841" sldId="263"/>
            <ac:spMk id="2" creationId="{4F46184E-DDFB-AB27-0980-51C1835F014C}"/>
          </ac:spMkLst>
        </pc:spChg>
        <pc:spChg chg="del">
          <ac:chgData name="Mascari, Melissa" userId="S::mmascari@dungarvin.com::1d26b961-5c5f-4ca5-a8f9-ebf0a72d459b" providerId="AD" clId="Web-{7B516E86-C23E-4146-9D8D-A55F15F2FBF1}" dt="2023-09-25T20:15:29.619" v="714"/>
          <ac:spMkLst>
            <pc:docMk/>
            <pc:sldMk cId="2221367841" sldId="263"/>
            <ac:spMk id="3" creationId="{7C8E2A09-4D25-9A79-82E2-3DB696C0F5DD}"/>
          </ac:spMkLst>
        </pc:spChg>
        <pc:spChg chg="add del">
          <ac:chgData name="Mascari, Melissa" userId="S::mmascari@dungarvin.com::1d26b961-5c5f-4ca5-a8f9-ebf0a72d459b" providerId="AD" clId="Web-{7B516E86-C23E-4146-9D8D-A55F15F2FBF1}" dt="2023-09-25T20:15:58.854" v="721"/>
          <ac:spMkLst>
            <pc:docMk/>
            <pc:sldMk cId="2221367841" sldId="263"/>
            <ac:spMk id="9" creationId="{AB8C311F-7253-4AED-9701-7FC0708C41C7}"/>
          </ac:spMkLst>
        </pc:spChg>
        <pc:spChg chg="add del">
          <ac:chgData name="Mascari, Melissa" userId="S::mmascari@dungarvin.com::1d26b961-5c5f-4ca5-a8f9-ebf0a72d459b" providerId="AD" clId="Web-{7B516E86-C23E-4146-9D8D-A55F15F2FBF1}" dt="2023-09-25T20:15:58.854" v="721"/>
          <ac:spMkLst>
            <pc:docMk/>
            <pc:sldMk cId="2221367841" sldId="263"/>
            <ac:spMk id="11" creationId="{E2384209-CB15-4CDF-9D31-C44FD9A3F20D}"/>
          </ac:spMkLst>
        </pc:spChg>
        <pc:spChg chg="add del">
          <ac:chgData name="Mascari, Melissa" userId="S::mmascari@dungarvin.com::1d26b961-5c5f-4ca5-a8f9-ebf0a72d459b" providerId="AD" clId="Web-{7B516E86-C23E-4146-9D8D-A55F15F2FBF1}" dt="2023-09-25T20:15:58.854" v="721"/>
          <ac:spMkLst>
            <pc:docMk/>
            <pc:sldMk cId="2221367841" sldId="263"/>
            <ac:spMk id="13" creationId="{2633B3B5-CC90-43F0-8714-D31D1F3F0209}"/>
          </ac:spMkLst>
        </pc:spChg>
        <pc:spChg chg="add del">
          <ac:chgData name="Mascari, Melissa" userId="S::mmascari@dungarvin.com::1d26b961-5c5f-4ca5-a8f9-ebf0a72d459b" providerId="AD" clId="Web-{7B516E86-C23E-4146-9D8D-A55F15F2FBF1}" dt="2023-09-25T20:15:58.854" v="721"/>
          <ac:spMkLst>
            <pc:docMk/>
            <pc:sldMk cId="2221367841" sldId="263"/>
            <ac:spMk id="15" creationId="{A8D57A06-A426-446D-B02C-A2DC6B62E45E}"/>
          </ac:spMkLst>
        </pc:spChg>
        <pc:spChg chg="add">
          <ac:chgData name="Mascari, Melissa" userId="S::mmascari@dungarvin.com::1d26b961-5c5f-4ca5-a8f9-ebf0a72d459b" providerId="AD" clId="Web-{7B516E86-C23E-4146-9D8D-A55F15F2FBF1}" dt="2023-09-25T20:15:58.854" v="721"/>
          <ac:spMkLst>
            <pc:docMk/>
            <pc:sldMk cId="2221367841" sldId="263"/>
            <ac:spMk id="20" creationId="{32BC26D8-82FB-445E-AA49-62A77D7C1EE0}"/>
          </ac:spMkLst>
        </pc:spChg>
        <pc:spChg chg="add">
          <ac:chgData name="Mascari, Melissa" userId="S::mmascari@dungarvin.com::1d26b961-5c5f-4ca5-a8f9-ebf0a72d459b" providerId="AD" clId="Web-{7B516E86-C23E-4146-9D8D-A55F15F2FBF1}" dt="2023-09-25T20:15:58.854" v="721"/>
          <ac:spMkLst>
            <pc:docMk/>
            <pc:sldMk cId="2221367841" sldId="263"/>
            <ac:spMk id="22" creationId="{CB44330D-EA18-4254-AA95-EB49948539B8}"/>
          </ac:spMkLst>
        </pc:spChg>
        <pc:picChg chg="add mod">
          <ac:chgData name="Mascari, Melissa" userId="S::mmascari@dungarvin.com::1d26b961-5c5f-4ca5-a8f9-ebf0a72d459b" providerId="AD" clId="Web-{7B516E86-C23E-4146-9D8D-A55F15F2FBF1}" dt="2023-09-25T20:15:58.854" v="721"/>
          <ac:picMkLst>
            <pc:docMk/>
            <pc:sldMk cId="2221367841" sldId="263"/>
            <ac:picMk id="4" creationId="{31E6486F-D2B6-7A2D-43FC-0517A9B42646}"/>
          </ac:picMkLst>
        </pc:picChg>
      </pc:sldChg>
    </pc:docChg>
  </pc:docChgLst>
  <pc:docChgLst>
    <pc:chgData name="Mascari, Melissa" userId="S::mmascari@dungarvin.com::1d26b961-5c5f-4ca5-a8f9-ebf0a72d459b" providerId="AD" clId="Web-{C3393352-0651-051B-6B0A-BC1E2F3B891A}"/>
    <pc:docChg chg="modSld">
      <pc:chgData name="Mascari, Melissa" userId="S::mmascari@dungarvin.com::1d26b961-5c5f-4ca5-a8f9-ebf0a72d459b" providerId="AD" clId="Web-{C3393352-0651-051B-6B0A-BC1E2F3B891A}" dt="2023-09-26T16:52:14.185" v="8" actId="20577"/>
      <pc:docMkLst>
        <pc:docMk/>
      </pc:docMkLst>
      <pc:sldChg chg="modSp delAnim">
        <pc:chgData name="Mascari, Melissa" userId="S::mmascari@dungarvin.com::1d26b961-5c5f-4ca5-a8f9-ebf0a72d459b" providerId="AD" clId="Web-{C3393352-0651-051B-6B0A-BC1E2F3B891A}" dt="2023-09-26T16:52:14.185" v="8" actId="20577"/>
        <pc:sldMkLst>
          <pc:docMk/>
          <pc:sldMk cId="109857222" sldId="256"/>
        </pc:sldMkLst>
        <pc:spChg chg="mod">
          <ac:chgData name="Mascari, Melissa" userId="S::mmascari@dungarvin.com::1d26b961-5c5f-4ca5-a8f9-ebf0a72d459b" providerId="AD" clId="Web-{C3393352-0651-051B-6B0A-BC1E2F3B891A}" dt="2023-09-26T16:52:14.185" v="8" actId="20577"/>
          <ac:spMkLst>
            <pc:docMk/>
            <pc:sldMk cId="109857222" sldId="256"/>
            <ac:spMk id="2" creationId="{00000000-0000-0000-0000-000000000000}"/>
          </ac:spMkLst>
        </pc:spChg>
      </pc:sldChg>
      <pc:sldChg chg="modSp">
        <pc:chgData name="Mascari, Melissa" userId="S::mmascari@dungarvin.com::1d26b961-5c5f-4ca5-a8f9-ebf0a72d459b" providerId="AD" clId="Web-{C3393352-0651-051B-6B0A-BC1E2F3B891A}" dt="2023-09-26T16:51:42.871" v="5" actId="1076"/>
        <pc:sldMkLst>
          <pc:docMk/>
          <pc:sldMk cId="2221367841" sldId="263"/>
        </pc:sldMkLst>
        <pc:picChg chg="mod">
          <ac:chgData name="Mascari, Melissa" userId="S::mmascari@dungarvin.com::1d26b961-5c5f-4ca5-a8f9-ebf0a72d459b" providerId="AD" clId="Web-{C3393352-0651-051B-6B0A-BC1E2F3B891A}" dt="2023-09-26T16:51:42.871" v="5" actId="1076"/>
          <ac:picMkLst>
            <pc:docMk/>
            <pc:sldMk cId="2221367841" sldId="263"/>
            <ac:picMk id="4" creationId="{31E6486F-D2B6-7A2D-43FC-0517A9B42646}"/>
          </ac:picMkLst>
        </pc:picChg>
      </pc:sldChg>
    </pc:docChg>
  </pc:docChgLst>
  <pc:docChgLst>
    <pc:chgData name="Mascari, Melissa" userId="S::mmascari@dungarvin.com::1d26b961-5c5f-4ca5-a8f9-ebf0a72d459b" providerId="AD" clId="Web-{EE608483-E611-C2AE-223A-6A497D19DDA0}"/>
    <pc:docChg chg="modSld">
      <pc:chgData name="Mascari, Melissa" userId="S::mmascari@dungarvin.com::1d26b961-5c5f-4ca5-a8f9-ebf0a72d459b" providerId="AD" clId="Web-{EE608483-E611-C2AE-223A-6A497D19DDA0}" dt="2023-09-26T14:13:17.195" v="64" actId="20577"/>
      <pc:docMkLst>
        <pc:docMk/>
      </pc:docMkLst>
      <pc:sldChg chg="modSp">
        <pc:chgData name="Mascari, Melissa" userId="S::mmascari@dungarvin.com::1d26b961-5c5f-4ca5-a8f9-ebf0a72d459b" providerId="AD" clId="Web-{EE608483-E611-C2AE-223A-6A497D19DDA0}" dt="2023-09-26T14:11:23.801" v="12" actId="20577"/>
        <pc:sldMkLst>
          <pc:docMk/>
          <pc:sldMk cId="3473262288" sldId="257"/>
        </pc:sldMkLst>
        <pc:graphicFrameChg chg="modGraphic">
          <ac:chgData name="Mascari, Melissa" userId="S::mmascari@dungarvin.com::1d26b961-5c5f-4ca5-a8f9-ebf0a72d459b" providerId="AD" clId="Web-{EE608483-E611-C2AE-223A-6A497D19DDA0}" dt="2023-09-26T14:11:23.801" v="12" actId="20577"/>
          <ac:graphicFrameMkLst>
            <pc:docMk/>
            <pc:sldMk cId="3473262288" sldId="257"/>
            <ac:graphicFrameMk id="5" creationId="{1EDA0CDC-9003-3193-FF2C-42E11972CAF8}"/>
          </ac:graphicFrameMkLst>
        </pc:graphicFrameChg>
      </pc:sldChg>
      <pc:sldChg chg="modSp">
        <pc:chgData name="Mascari, Melissa" userId="S::mmascari@dungarvin.com::1d26b961-5c5f-4ca5-a8f9-ebf0a72d459b" providerId="AD" clId="Web-{EE608483-E611-C2AE-223A-6A497D19DDA0}" dt="2023-09-26T14:11:49.567" v="18" actId="20577"/>
        <pc:sldMkLst>
          <pc:docMk/>
          <pc:sldMk cId="3610509767" sldId="259"/>
        </pc:sldMkLst>
        <pc:graphicFrameChg chg="modGraphic">
          <ac:chgData name="Mascari, Melissa" userId="S::mmascari@dungarvin.com::1d26b961-5c5f-4ca5-a8f9-ebf0a72d459b" providerId="AD" clId="Web-{EE608483-E611-C2AE-223A-6A497D19DDA0}" dt="2023-09-26T14:11:49.567" v="18" actId="20577"/>
          <ac:graphicFrameMkLst>
            <pc:docMk/>
            <pc:sldMk cId="3610509767" sldId="259"/>
            <ac:graphicFrameMk id="5" creationId="{630BE953-3E2A-0052-2201-1932481D2C2B}"/>
          </ac:graphicFrameMkLst>
        </pc:graphicFrameChg>
      </pc:sldChg>
      <pc:sldChg chg="modSp">
        <pc:chgData name="Mascari, Melissa" userId="S::mmascari@dungarvin.com::1d26b961-5c5f-4ca5-a8f9-ebf0a72d459b" providerId="AD" clId="Web-{EE608483-E611-C2AE-223A-6A497D19DDA0}" dt="2023-09-26T14:12:36.381" v="29" actId="20577"/>
        <pc:sldMkLst>
          <pc:docMk/>
          <pc:sldMk cId="4078910241" sldId="261"/>
        </pc:sldMkLst>
        <pc:graphicFrameChg chg="modGraphic">
          <ac:chgData name="Mascari, Melissa" userId="S::mmascari@dungarvin.com::1d26b961-5c5f-4ca5-a8f9-ebf0a72d459b" providerId="AD" clId="Web-{EE608483-E611-C2AE-223A-6A497D19DDA0}" dt="2023-09-26T14:12:36.381" v="29" actId="20577"/>
          <ac:graphicFrameMkLst>
            <pc:docMk/>
            <pc:sldMk cId="4078910241" sldId="261"/>
            <ac:graphicFrameMk id="5" creationId="{826D1EED-5D4B-E0DF-BEEB-92B86A28738B}"/>
          </ac:graphicFrameMkLst>
        </pc:graphicFrameChg>
      </pc:sldChg>
      <pc:sldChg chg="modSp">
        <pc:chgData name="Mascari, Melissa" userId="S::mmascari@dungarvin.com::1d26b961-5c5f-4ca5-a8f9-ebf0a72d459b" providerId="AD" clId="Web-{EE608483-E611-C2AE-223A-6A497D19DDA0}" dt="2023-09-26T14:13:17.195" v="64" actId="20577"/>
        <pc:sldMkLst>
          <pc:docMk/>
          <pc:sldMk cId="1330086070" sldId="262"/>
        </pc:sldMkLst>
        <pc:graphicFrameChg chg="modGraphic">
          <ac:chgData name="Mascari, Melissa" userId="S::mmascari@dungarvin.com::1d26b961-5c5f-4ca5-a8f9-ebf0a72d459b" providerId="AD" clId="Web-{EE608483-E611-C2AE-223A-6A497D19DDA0}" dt="2023-09-26T14:13:17.195" v="64" actId="20577"/>
          <ac:graphicFrameMkLst>
            <pc:docMk/>
            <pc:sldMk cId="1330086070" sldId="262"/>
            <ac:graphicFrameMk id="5" creationId="{88E6D45E-CC1B-A68C-E8A9-E8EB7BFD9237}"/>
          </ac:graphicFrameMkLst>
        </pc:graphicFrame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sv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svg"/><Relationship Id="rId4" Type="http://schemas.openxmlformats.org/officeDocument/2006/relationships/image" Target="../media/image11.svg"/><Relationship Id="rId9" Type="http://schemas.openxmlformats.org/officeDocument/2006/relationships/image" Target="../media/image16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sv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svg"/><Relationship Id="rId4" Type="http://schemas.openxmlformats.org/officeDocument/2006/relationships/image" Target="../media/image11.svg"/><Relationship Id="rId9" Type="http://schemas.openxmlformats.org/officeDocument/2006/relationships/image" Target="../media/image1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D9BC05-755D-4B85-A651-9DAAA0E17DE1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1686D075-9B70-401B-A447-7058BE49B925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dirty="0"/>
            <a:t>Assessments</a:t>
          </a:r>
        </a:p>
      </dgm:t>
    </dgm:pt>
    <dgm:pt modelId="{A87ED95A-1428-468C-842C-7AB154AB59E6}" type="parTrans" cxnId="{916F9C69-089E-4F43-87FF-AF8371DA6364}">
      <dgm:prSet/>
      <dgm:spPr/>
      <dgm:t>
        <a:bodyPr/>
        <a:lstStyle/>
        <a:p>
          <a:endParaRPr lang="en-US"/>
        </a:p>
      </dgm:t>
    </dgm:pt>
    <dgm:pt modelId="{28D40968-7DAA-41C7-A2E8-457C4AC8ED50}" type="sibTrans" cxnId="{916F9C69-089E-4F43-87FF-AF8371DA6364}">
      <dgm:prSet/>
      <dgm:spPr/>
      <dgm:t>
        <a:bodyPr/>
        <a:lstStyle/>
        <a:p>
          <a:endParaRPr lang="en-US"/>
        </a:p>
      </dgm:t>
    </dgm:pt>
    <dgm:pt modelId="{570578E7-2C0A-4F1E-9DE1-E5721AD75BB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Life Skills</a:t>
          </a:r>
        </a:p>
      </dgm:t>
    </dgm:pt>
    <dgm:pt modelId="{2724C1D6-8FD7-451B-9FAC-A6D7B360E860}" type="parTrans" cxnId="{FA868A06-7AA3-4C0E-BCDB-54A6B0786490}">
      <dgm:prSet/>
      <dgm:spPr/>
      <dgm:t>
        <a:bodyPr/>
        <a:lstStyle/>
        <a:p>
          <a:endParaRPr lang="en-US"/>
        </a:p>
      </dgm:t>
    </dgm:pt>
    <dgm:pt modelId="{8091BC11-C990-43C3-AA95-E95236579DD4}" type="sibTrans" cxnId="{FA868A06-7AA3-4C0E-BCDB-54A6B0786490}">
      <dgm:prSet/>
      <dgm:spPr/>
      <dgm:t>
        <a:bodyPr/>
        <a:lstStyle/>
        <a:p>
          <a:endParaRPr lang="en-US"/>
        </a:p>
      </dgm:t>
    </dgm:pt>
    <dgm:pt modelId="{213A94DC-309D-4DD1-9C7C-9A43A4BCCCF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LON</a:t>
          </a:r>
        </a:p>
      </dgm:t>
    </dgm:pt>
    <dgm:pt modelId="{0F90A8A0-3458-4408-9D7E-26BEC3264285}" type="parTrans" cxnId="{B9201836-0F49-4A1A-AF37-E08A0DCF2A2C}">
      <dgm:prSet/>
      <dgm:spPr/>
      <dgm:t>
        <a:bodyPr/>
        <a:lstStyle/>
        <a:p>
          <a:endParaRPr lang="en-US"/>
        </a:p>
      </dgm:t>
    </dgm:pt>
    <dgm:pt modelId="{F6DC4577-5CFA-4348-AB29-5217A007DA03}" type="sibTrans" cxnId="{B9201836-0F49-4A1A-AF37-E08A0DCF2A2C}">
      <dgm:prSet/>
      <dgm:spPr/>
      <dgm:t>
        <a:bodyPr/>
        <a:lstStyle/>
        <a:p>
          <a:endParaRPr lang="en-US"/>
        </a:p>
      </dgm:t>
    </dgm:pt>
    <dgm:pt modelId="{9CD75146-457C-4E80-B4FA-43E6D702580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Technology</a:t>
          </a:r>
        </a:p>
      </dgm:t>
    </dgm:pt>
    <dgm:pt modelId="{27208854-874C-48C6-9075-ADFAFE61DD40}" type="parTrans" cxnId="{00125590-C2C2-4326-A7BD-6424093AF5B7}">
      <dgm:prSet/>
      <dgm:spPr/>
      <dgm:t>
        <a:bodyPr/>
        <a:lstStyle/>
        <a:p>
          <a:endParaRPr lang="en-US"/>
        </a:p>
      </dgm:t>
    </dgm:pt>
    <dgm:pt modelId="{848645B3-AD8D-452E-A0A8-E119744A3D56}" type="sibTrans" cxnId="{00125590-C2C2-4326-A7BD-6424093AF5B7}">
      <dgm:prSet/>
      <dgm:spPr/>
      <dgm:t>
        <a:bodyPr/>
        <a:lstStyle/>
        <a:p>
          <a:endParaRPr lang="en-US"/>
        </a:p>
      </dgm:t>
    </dgm:pt>
    <dgm:pt modelId="{9793DAFB-8271-4442-B732-DDDC4EB5AD1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Housing</a:t>
          </a:r>
        </a:p>
      </dgm:t>
    </dgm:pt>
    <dgm:pt modelId="{1775BD26-3830-44BD-B0B8-9F789E032647}" type="parTrans" cxnId="{7250D6B7-58B4-461C-A99D-8F53375B8F1D}">
      <dgm:prSet/>
      <dgm:spPr/>
      <dgm:t>
        <a:bodyPr/>
        <a:lstStyle/>
        <a:p>
          <a:endParaRPr lang="en-US"/>
        </a:p>
      </dgm:t>
    </dgm:pt>
    <dgm:pt modelId="{864483F7-5A86-451D-9A17-D7DC5348704D}" type="sibTrans" cxnId="{7250D6B7-58B4-461C-A99D-8F53375B8F1D}">
      <dgm:prSet/>
      <dgm:spPr/>
      <dgm:t>
        <a:bodyPr/>
        <a:lstStyle/>
        <a:p>
          <a:endParaRPr lang="en-US"/>
        </a:p>
      </dgm:t>
    </dgm:pt>
    <dgm:pt modelId="{C0B9A094-3903-4A43-8BF8-CE6352907C9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Self Med assessments</a:t>
          </a:r>
        </a:p>
      </dgm:t>
    </dgm:pt>
    <dgm:pt modelId="{B15B7802-829C-45BD-A045-886AE41FD398}" type="parTrans" cxnId="{0BA5CB29-3EB5-4E01-BE8C-5BC72A3AB6E6}">
      <dgm:prSet/>
      <dgm:spPr/>
      <dgm:t>
        <a:bodyPr/>
        <a:lstStyle/>
        <a:p>
          <a:endParaRPr lang="en-US"/>
        </a:p>
      </dgm:t>
    </dgm:pt>
    <dgm:pt modelId="{F8B1EBCB-5CA8-4A12-8DE9-E62E56F6437F}" type="sibTrans" cxnId="{0BA5CB29-3EB5-4E01-BE8C-5BC72A3AB6E6}">
      <dgm:prSet/>
      <dgm:spPr/>
      <dgm:t>
        <a:bodyPr/>
        <a:lstStyle/>
        <a:p>
          <a:endParaRPr lang="en-US"/>
        </a:p>
      </dgm:t>
    </dgm:pt>
    <dgm:pt modelId="{31509AE8-9304-4F8E-A2B9-D43329262B5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Financial assessments</a:t>
          </a:r>
        </a:p>
      </dgm:t>
    </dgm:pt>
    <dgm:pt modelId="{BCA595E6-9EC9-47EB-AF02-7B4E55AD3A8A}" type="parTrans" cxnId="{BCE44E0F-0A53-4BDD-8BD5-08AD9E1AD404}">
      <dgm:prSet/>
      <dgm:spPr/>
      <dgm:t>
        <a:bodyPr/>
        <a:lstStyle/>
        <a:p>
          <a:endParaRPr lang="en-US"/>
        </a:p>
      </dgm:t>
    </dgm:pt>
    <dgm:pt modelId="{74A12C21-1096-44F7-A6F4-7A420D198BFA}" type="sibTrans" cxnId="{BCE44E0F-0A53-4BDD-8BD5-08AD9E1AD404}">
      <dgm:prSet/>
      <dgm:spPr/>
      <dgm:t>
        <a:bodyPr/>
        <a:lstStyle/>
        <a:p>
          <a:endParaRPr lang="en-US"/>
        </a:p>
      </dgm:t>
    </dgm:pt>
    <dgm:pt modelId="{17B6D466-7071-4F9A-86E6-CAA7B1051E7B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dirty="0"/>
            <a:t>Tracking</a:t>
          </a:r>
        </a:p>
      </dgm:t>
    </dgm:pt>
    <dgm:pt modelId="{CA0420B3-7825-4413-A947-6189417E65DD}" type="parTrans" cxnId="{DFA16F96-848F-4754-9C1F-A4E179CBAB0F}">
      <dgm:prSet/>
      <dgm:spPr/>
      <dgm:t>
        <a:bodyPr/>
        <a:lstStyle/>
        <a:p>
          <a:endParaRPr lang="en-US"/>
        </a:p>
      </dgm:t>
    </dgm:pt>
    <dgm:pt modelId="{50FF56F6-5AB8-4A7B-80B7-10EA103B76F3}" type="sibTrans" cxnId="{DFA16F96-848F-4754-9C1F-A4E179CBAB0F}">
      <dgm:prSet/>
      <dgm:spPr/>
      <dgm:t>
        <a:bodyPr/>
        <a:lstStyle/>
        <a:p>
          <a:endParaRPr lang="en-US"/>
        </a:p>
      </dgm:t>
    </dgm:pt>
    <dgm:pt modelId="{5C5CF272-F5A2-4498-90AD-9D28247D550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Identification of benchmarks</a:t>
          </a:r>
        </a:p>
      </dgm:t>
    </dgm:pt>
    <dgm:pt modelId="{0B13AED6-78F3-4114-852D-E3ADAAFDF88C}" type="parTrans" cxnId="{90F82ABF-7EC3-4A73-B7B5-F6FC365EC91F}">
      <dgm:prSet/>
      <dgm:spPr/>
      <dgm:t>
        <a:bodyPr/>
        <a:lstStyle/>
        <a:p>
          <a:endParaRPr lang="en-US"/>
        </a:p>
      </dgm:t>
    </dgm:pt>
    <dgm:pt modelId="{2380659F-6418-4724-8B26-1970A7D1A161}" type="sibTrans" cxnId="{90F82ABF-7EC3-4A73-B7B5-F6FC365EC91F}">
      <dgm:prSet/>
      <dgm:spPr/>
      <dgm:t>
        <a:bodyPr/>
        <a:lstStyle/>
        <a:p>
          <a:endParaRPr lang="en-US"/>
        </a:p>
      </dgm:t>
    </dgm:pt>
    <dgm:pt modelId="{21B5F893-BBD4-40EB-BF84-D2F5EDCC006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Tool to track progress on Benchmarks</a:t>
          </a:r>
        </a:p>
      </dgm:t>
    </dgm:pt>
    <dgm:pt modelId="{A602DDB9-3DE3-4ED4-AA09-78938AFB8DF8}" type="parTrans" cxnId="{0B599581-E3BC-477F-822D-E3B9CBAA5C0F}">
      <dgm:prSet/>
      <dgm:spPr/>
      <dgm:t>
        <a:bodyPr/>
        <a:lstStyle/>
        <a:p>
          <a:endParaRPr lang="en-US"/>
        </a:p>
      </dgm:t>
    </dgm:pt>
    <dgm:pt modelId="{3ED4E2B1-56F8-421D-9005-749678C8712B}" type="sibTrans" cxnId="{0B599581-E3BC-477F-822D-E3B9CBAA5C0F}">
      <dgm:prSet/>
      <dgm:spPr/>
      <dgm:t>
        <a:bodyPr/>
        <a:lstStyle/>
        <a:p>
          <a:endParaRPr lang="en-US"/>
        </a:p>
      </dgm:t>
    </dgm:pt>
    <dgm:pt modelId="{F67463A2-1C32-41A9-BC8D-76712B11C2FA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dirty="0"/>
            <a:t>Training</a:t>
          </a:r>
        </a:p>
      </dgm:t>
    </dgm:pt>
    <dgm:pt modelId="{6711DD87-8447-4FB9-AF12-B0E4CDAD0E6B}" type="parTrans" cxnId="{E5E15AF7-452A-430E-A666-E8091BB4305F}">
      <dgm:prSet/>
      <dgm:spPr/>
      <dgm:t>
        <a:bodyPr/>
        <a:lstStyle/>
        <a:p>
          <a:endParaRPr lang="en-US"/>
        </a:p>
      </dgm:t>
    </dgm:pt>
    <dgm:pt modelId="{112E4316-F1F3-439D-91B8-459EC26AE52F}" type="sibTrans" cxnId="{E5E15AF7-452A-430E-A666-E8091BB4305F}">
      <dgm:prSet/>
      <dgm:spPr/>
      <dgm:t>
        <a:bodyPr/>
        <a:lstStyle/>
        <a:p>
          <a:endParaRPr lang="en-US"/>
        </a:p>
      </dgm:t>
    </dgm:pt>
    <dgm:pt modelId="{E3D5A945-FB43-4F58-B967-7A27B2221B0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Calibri Light" panose="020F0302020204030204"/>
            </a:rPr>
            <a:t>Enabling</a:t>
          </a:r>
          <a:r>
            <a:rPr lang="en-US" dirty="0"/>
            <a:t> Tech training</a:t>
          </a:r>
        </a:p>
      </dgm:t>
    </dgm:pt>
    <dgm:pt modelId="{ECC4EE01-8EAF-4E6C-AEFD-3688500041AF}" type="parTrans" cxnId="{6B9736DD-4958-41AE-A646-589533B98919}">
      <dgm:prSet/>
      <dgm:spPr/>
      <dgm:t>
        <a:bodyPr/>
        <a:lstStyle/>
        <a:p>
          <a:endParaRPr lang="en-US"/>
        </a:p>
      </dgm:t>
    </dgm:pt>
    <dgm:pt modelId="{A8587CA3-15EF-4A59-B273-6CEF6FBFA6D5}" type="sibTrans" cxnId="{6B9736DD-4958-41AE-A646-589533B98919}">
      <dgm:prSet/>
      <dgm:spPr/>
      <dgm:t>
        <a:bodyPr/>
        <a:lstStyle/>
        <a:p>
          <a:endParaRPr lang="en-US"/>
        </a:p>
      </dgm:t>
    </dgm:pt>
    <dgm:pt modelId="{E6C04281-1662-4354-B34D-25EFD67E393A}">
      <dgm:prSet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Person Centered Planning</a:t>
          </a:r>
        </a:p>
      </dgm:t>
    </dgm:pt>
    <dgm:pt modelId="{50239613-5961-48F9-9785-EB6C0B8DC4FD}" type="parTrans" cxnId="{F73BCA7C-F275-4274-9F1C-0D1F3DCF88DB}">
      <dgm:prSet/>
      <dgm:spPr/>
    </dgm:pt>
    <dgm:pt modelId="{309F880F-18E9-4704-A9EA-0B5F7FA2B3F7}" type="sibTrans" cxnId="{F73BCA7C-F275-4274-9F1C-0D1F3DCF88DB}">
      <dgm:prSet/>
      <dgm:spPr/>
    </dgm:pt>
    <dgm:pt modelId="{5EDA08EE-97DE-4E2D-8AC7-0C212E200A77}" type="pres">
      <dgm:prSet presAssocID="{84D9BC05-755D-4B85-A651-9DAAA0E17DE1}" presName="root" presStyleCnt="0">
        <dgm:presLayoutVars>
          <dgm:dir/>
          <dgm:resizeHandles val="exact"/>
        </dgm:presLayoutVars>
      </dgm:prSet>
      <dgm:spPr/>
    </dgm:pt>
    <dgm:pt modelId="{0C0FCAF9-FB33-45BA-B85B-7C625F713EB1}" type="pres">
      <dgm:prSet presAssocID="{1686D075-9B70-401B-A447-7058BE49B925}" presName="compNode" presStyleCnt="0"/>
      <dgm:spPr/>
    </dgm:pt>
    <dgm:pt modelId="{056F1FBB-5559-4E05-8ACE-BCA8D98B2F7C}" type="pres">
      <dgm:prSet presAssocID="{1686D075-9B70-401B-A447-7058BE49B92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use"/>
        </a:ext>
      </dgm:extLst>
    </dgm:pt>
    <dgm:pt modelId="{8494F6EB-3235-4F86-9FA5-FE9D44F39322}" type="pres">
      <dgm:prSet presAssocID="{1686D075-9B70-401B-A447-7058BE49B925}" presName="iconSpace" presStyleCnt="0"/>
      <dgm:spPr/>
    </dgm:pt>
    <dgm:pt modelId="{DAB79A2D-F955-48D9-B7D3-567E6872A5D6}" type="pres">
      <dgm:prSet presAssocID="{1686D075-9B70-401B-A447-7058BE49B925}" presName="parTx" presStyleLbl="revTx" presStyleIdx="0" presStyleCnt="6">
        <dgm:presLayoutVars>
          <dgm:chMax val="0"/>
          <dgm:chPref val="0"/>
        </dgm:presLayoutVars>
      </dgm:prSet>
      <dgm:spPr/>
    </dgm:pt>
    <dgm:pt modelId="{2C65CDCC-5986-4E21-92A6-0426461C0596}" type="pres">
      <dgm:prSet presAssocID="{1686D075-9B70-401B-A447-7058BE49B925}" presName="txSpace" presStyleCnt="0"/>
      <dgm:spPr/>
    </dgm:pt>
    <dgm:pt modelId="{9299AA93-4A8D-4423-BB40-7C71E9D517AC}" type="pres">
      <dgm:prSet presAssocID="{1686D075-9B70-401B-A447-7058BE49B925}" presName="desTx" presStyleLbl="revTx" presStyleIdx="1" presStyleCnt="6">
        <dgm:presLayoutVars/>
      </dgm:prSet>
      <dgm:spPr/>
    </dgm:pt>
    <dgm:pt modelId="{9F1A128A-88DB-49FE-BE26-58E17ECFAAB3}" type="pres">
      <dgm:prSet presAssocID="{28D40968-7DAA-41C7-A2E8-457C4AC8ED50}" presName="sibTrans" presStyleCnt="0"/>
      <dgm:spPr/>
    </dgm:pt>
    <dgm:pt modelId="{AA082DF1-4641-4132-BA5E-5A90F14E5B2E}" type="pres">
      <dgm:prSet presAssocID="{17B6D466-7071-4F9A-86E6-CAA7B1051E7B}" presName="compNode" presStyleCnt="0"/>
      <dgm:spPr/>
    </dgm:pt>
    <dgm:pt modelId="{035C4040-D0D7-439B-8AA0-F19E7532DEF8}" type="pres">
      <dgm:prSet presAssocID="{17B6D466-7071-4F9A-86E6-CAA7B1051E7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uge"/>
        </a:ext>
      </dgm:extLst>
    </dgm:pt>
    <dgm:pt modelId="{B7BE8064-B219-4F36-A39B-2B510D4FC1BC}" type="pres">
      <dgm:prSet presAssocID="{17B6D466-7071-4F9A-86E6-CAA7B1051E7B}" presName="iconSpace" presStyleCnt="0"/>
      <dgm:spPr/>
    </dgm:pt>
    <dgm:pt modelId="{FE1823A3-6503-4C50-BD75-2F7C9E053FF3}" type="pres">
      <dgm:prSet presAssocID="{17B6D466-7071-4F9A-86E6-CAA7B1051E7B}" presName="parTx" presStyleLbl="revTx" presStyleIdx="2" presStyleCnt="6">
        <dgm:presLayoutVars>
          <dgm:chMax val="0"/>
          <dgm:chPref val="0"/>
        </dgm:presLayoutVars>
      </dgm:prSet>
      <dgm:spPr/>
    </dgm:pt>
    <dgm:pt modelId="{E5D50EA2-4893-4E37-B9F7-9C37C1051922}" type="pres">
      <dgm:prSet presAssocID="{17B6D466-7071-4F9A-86E6-CAA7B1051E7B}" presName="txSpace" presStyleCnt="0"/>
      <dgm:spPr/>
    </dgm:pt>
    <dgm:pt modelId="{A62D4D2C-00A3-4911-AC05-FE359DFCCFC9}" type="pres">
      <dgm:prSet presAssocID="{17B6D466-7071-4F9A-86E6-CAA7B1051E7B}" presName="desTx" presStyleLbl="revTx" presStyleIdx="3" presStyleCnt="6">
        <dgm:presLayoutVars/>
      </dgm:prSet>
      <dgm:spPr/>
    </dgm:pt>
    <dgm:pt modelId="{D3CEE832-B500-482C-8538-ADE8B1621E2A}" type="pres">
      <dgm:prSet presAssocID="{50FF56F6-5AB8-4A7B-80B7-10EA103B76F3}" presName="sibTrans" presStyleCnt="0"/>
      <dgm:spPr/>
    </dgm:pt>
    <dgm:pt modelId="{782AF523-7FCE-4D89-A8FD-F542BC36772C}" type="pres">
      <dgm:prSet presAssocID="{F67463A2-1C32-41A9-BC8D-76712B11C2FA}" presName="compNode" presStyleCnt="0"/>
      <dgm:spPr/>
    </dgm:pt>
    <dgm:pt modelId="{76CE56C4-45B7-46DF-8FC9-30C7828EE5E0}" type="pres">
      <dgm:prSet presAssocID="{F67463A2-1C32-41A9-BC8D-76712B11C2F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D974FC13-825A-4E82-B2A3-1CBD076039BD}" type="pres">
      <dgm:prSet presAssocID="{F67463A2-1C32-41A9-BC8D-76712B11C2FA}" presName="iconSpace" presStyleCnt="0"/>
      <dgm:spPr/>
    </dgm:pt>
    <dgm:pt modelId="{4AE913BE-63FF-4ED8-A9B1-B1709C29897B}" type="pres">
      <dgm:prSet presAssocID="{F67463A2-1C32-41A9-BC8D-76712B11C2FA}" presName="parTx" presStyleLbl="revTx" presStyleIdx="4" presStyleCnt="6">
        <dgm:presLayoutVars>
          <dgm:chMax val="0"/>
          <dgm:chPref val="0"/>
        </dgm:presLayoutVars>
      </dgm:prSet>
      <dgm:spPr/>
    </dgm:pt>
    <dgm:pt modelId="{0BC1BE73-7E46-40A3-96C8-16439A37AD73}" type="pres">
      <dgm:prSet presAssocID="{F67463A2-1C32-41A9-BC8D-76712B11C2FA}" presName="txSpace" presStyleCnt="0"/>
      <dgm:spPr/>
    </dgm:pt>
    <dgm:pt modelId="{403F891F-010E-4879-B34F-37E37735F520}" type="pres">
      <dgm:prSet presAssocID="{F67463A2-1C32-41A9-BC8D-76712B11C2FA}" presName="desTx" presStyleLbl="revTx" presStyleIdx="5" presStyleCnt="6">
        <dgm:presLayoutVars/>
      </dgm:prSet>
      <dgm:spPr/>
    </dgm:pt>
  </dgm:ptLst>
  <dgm:cxnLst>
    <dgm:cxn modelId="{FA868A06-7AA3-4C0E-BCDB-54A6B0786490}" srcId="{1686D075-9B70-401B-A447-7058BE49B925}" destId="{570578E7-2C0A-4F1E-9DE1-E5721AD75BB5}" srcOrd="0" destOrd="0" parTransId="{2724C1D6-8FD7-451B-9FAC-A6D7B360E860}" sibTransId="{8091BC11-C990-43C3-AA95-E95236579DD4}"/>
    <dgm:cxn modelId="{BCE44E0F-0A53-4BDD-8BD5-08AD9E1AD404}" srcId="{1686D075-9B70-401B-A447-7058BE49B925}" destId="{31509AE8-9304-4F8E-A2B9-D43329262B5A}" srcOrd="5" destOrd="0" parTransId="{BCA595E6-9EC9-47EB-AF02-7B4E55AD3A8A}" sibTransId="{74A12C21-1096-44F7-A6F4-7A420D198BFA}"/>
    <dgm:cxn modelId="{63DBA622-EDFB-425E-8B09-7E7D82F95394}" type="presOf" srcId="{9CD75146-457C-4E80-B4FA-43E6D7025802}" destId="{9299AA93-4A8D-4423-BB40-7C71E9D517AC}" srcOrd="0" destOrd="2" presId="urn:microsoft.com/office/officeart/2018/2/layout/IconLabelDescriptionList"/>
    <dgm:cxn modelId="{0BA5CB29-3EB5-4E01-BE8C-5BC72A3AB6E6}" srcId="{1686D075-9B70-401B-A447-7058BE49B925}" destId="{C0B9A094-3903-4A43-8BF8-CE6352907C9D}" srcOrd="4" destOrd="0" parTransId="{B15B7802-829C-45BD-A045-886AE41FD398}" sibTransId="{F8B1EBCB-5CA8-4A12-8DE9-E62E56F6437F}"/>
    <dgm:cxn modelId="{B9201836-0F49-4A1A-AF37-E08A0DCF2A2C}" srcId="{1686D075-9B70-401B-A447-7058BE49B925}" destId="{213A94DC-309D-4DD1-9C7C-9A43A4BCCCF9}" srcOrd="1" destOrd="0" parTransId="{0F90A8A0-3458-4408-9D7E-26BEC3264285}" sibTransId="{F6DC4577-5CFA-4348-AB29-5217A007DA03}"/>
    <dgm:cxn modelId="{CBEE163B-125D-4B57-BF03-4FDD4C2C93C2}" type="presOf" srcId="{31509AE8-9304-4F8E-A2B9-D43329262B5A}" destId="{9299AA93-4A8D-4423-BB40-7C71E9D517AC}" srcOrd="0" destOrd="5" presId="urn:microsoft.com/office/officeart/2018/2/layout/IconLabelDescriptionList"/>
    <dgm:cxn modelId="{F4F72041-753F-4CA3-A536-B80B35C3B652}" type="presOf" srcId="{F67463A2-1C32-41A9-BC8D-76712B11C2FA}" destId="{4AE913BE-63FF-4ED8-A9B1-B1709C29897B}" srcOrd="0" destOrd="0" presId="urn:microsoft.com/office/officeart/2018/2/layout/IconLabelDescriptionList"/>
    <dgm:cxn modelId="{2DED1E46-995D-47AF-9A5D-4A7573D6F06B}" type="presOf" srcId="{570578E7-2C0A-4F1E-9DE1-E5721AD75BB5}" destId="{9299AA93-4A8D-4423-BB40-7C71E9D517AC}" srcOrd="0" destOrd="0" presId="urn:microsoft.com/office/officeart/2018/2/layout/IconLabelDescriptionList"/>
    <dgm:cxn modelId="{916F9C69-089E-4F43-87FF-AF8371DA6364}" srcId="{84D9BC05-755D-4B85-A651-9DAAA0E17DE1}" destId="{1686D075-9B70-401B-A447-7058BE49B925}" srcOrd="0" destOrd="0" parTransId="{A87ED95A-1428-468C-842C-7AB154AB59E6}" sibTransId="{28D40968-7DAA-41C7-A2E8-457C4AC8ED50}"/>
    <dgm:cxn modelId="{538D966E-BD9C-4878-A51E-16A41C39CAE2}" type="presOf" srcId="{21B5F893-BBD4-40EB-BF84-D2F5EDCC0063}" destId="{A62D4D2C-00A3-4911-AC05-FE359DFCCFC9}" srcOrd="0" destOrd="1" presId="urn:microsoft.com/office/officeart/2018/2/layout/IconLabelDescriptionList"/>
    <dgm:cxn modelId="{F73BCA7C-F275-4274-9F1C-0D1F3DCF88DB}" srcId="{F67463A2-1C32-41A9-BC8D-76712B11C2FA}" destId="{E6C04281-1662-4354-B34D-25EFD67E393A}" srcOrd="1" destOrd="0" parTransId="{50239613-5961-48F9-9785-EB6C0B8DC4FD}" sibTransId="{309F880F-18E9-4704-A9EA-0B5F7FA2B3F7}"/>
    <dgm:cxn modelId="{ADFE1A7E-F386-47D9-9995-9F5A33E97A3E}" type="presOf" srcId="{9793DAFB-8271-4442-B732-DDDC4EB5AD15}" destId="{9299AA93-4A8D-4423-BB40-7C71E9D517AC}" srcOrd="0" destOrd="3" presId="urn:microsoft.com/office/officeart/2018/2/layout/IconLabelDescriptionList"/>
    <dgm:cxn modelId="{0B599581-E3BC-477F-822D-E3B9CBAA5C0F}" srcId="{17B6D466-7071-4F9A-86E6-CAA7B1051E7B}" destId="{21B5F893-BBD4-40EB-BF84-D2F5EDCC0063}" srcOrd="1" destOrd="0" parTransId="{A602DDB9-3DE3-4ED4-AA09-78938AFB8DF8}" sibTransId="{3ED4E2B1-56F8-421D-9005-749678C8712B}"/>
    <dgm:cxn modelId="{CC26D48E-8CF4-4706-9E51-C63C905EA3C0}" type="presOf" srcId="{213A94DC-309D-4DD1-9C7C-9A43A4BCCCF9}" destId="{9299AA93-4A8D-4423-BB40-7C71E9D517AC}" srcOrd="0" destOrd="1" presId="urn:microsoft.com/office/officeart/2018/2/layout/IconLabelDescriptionList"/>
    <dgm:cxn modelId="{00125590-C2C2-4326-A7BD-6424093AF5B7}" srcId="{1686D075-9B70-401B-A447-7058BE49B925}" destId="{9CD75146-457C-4E80-B4FA-43E6D7025802}" srcOrd="2" destOrd="0" parTransId="{27208854-874C-48C6-9075-ADFAFE61DD40}" sibTransId="{848645B3-AD8D-452E-A0A8-E119744A3D56}"/>
    <dgm:cxn modelId="{B6014593-EAB1-4817-8620-4F81815964B8}" type="presOf" srcId="{5C5CF272-F5A2-4498-90AD-9D28247D550F}" destId="{A62D4D2C-00A3-4911-AC05-FE359DFCCFC9}" srcOrd="0" destOrd="0" presId="urn:microsoft.com/office/officeart/2018/2/layout/IconLabelDescriptionList"/>
    <dgm:cxn modelId="{DFA16F96-848F-4754-9C1F-A4E179CBAB0F}" srcId="{84D9BC05-755D-4B85-A651-9DAAA0E17DE1}" destId="{17B6D466-7071-4F9A-86E6-CAA7B1051E7B}" srcOrd="1" destOrd="0" parTransId="{CA0420B3-7825-4413-A947-6189417E65DD}" sibTransId="{50FF56F6-5AB8-4A7B-80B7-10EA103B76F3}"/>
    <dgm:cxn modelId="{C95B2AA7-703A-48C6-BBE8-109313B0AF25}" type="presOf" srcId="{E6C04281-1662-4354-B34D-25EFD67E393A}" destId="{403F891F-010E-4879-B34F-37E37735F520}" srcOrd="0" destOrd="1" presId="urn:microsoft.com/office/officeart/2018/2/layout/IconLabelDescriptionList"/>
    <dgm:cxn modelId="{F4CA8CAA-2DB4-4CD7-8DC6-A3577E92A665}" type="presOf" srcId="{C0B9A094-3903-4A43-8BF8-CE6352907C9D}" destId="{9299AA93-4A8D-4423-BB40-7C71E9D517AC}" srcOrd="0" destOrd="4" presId="urn:microsoft.com/office/officeart/2018/2/layout/IconLabelDescriptionList"/>
    <dgm:cxn modelId="{D82C19B1-D27D-448D-997A-B64C09F3DE7B}" type="presOf" srcId="{17B6D466-7071-4F9A-86E6-CAA7B1051E7B}" destId="{FE1823A3-6503-4C50-BD75-2F7C9E053FF3}" srcOrd="0" destOrd="0" presId="urn:microsoft.com/office/officeart/2018/2/layout/IconLabelDescriptionList"/>
    <dgm:cxn modelId="{7250D6B7-58B4-461C-A99D-8F53375B8F1D}" srcId="{1686D075-9B70-401B-A447-7058BE49B925}" destId="{9793DAFB-8271-4442-B732-DDDC4EB5AD15}" srcOrd="3" destOrd="0" parTransId="{1775BD26-3830-44BD-B0B8-9F789E032647}" sibTransId="{864483F7-5A86-451D-9A17-D7DC5348704D}"/>
    <dgm:cxn modelId="{90F82ABF-7EC3-4A73-B7B5-F6FC365EC91F}" srcId="{17B6D466-7071-4F9A-86E6-CAA7B1051E7B}" destId="{5C5CF272-F5A2-4498-90AD-9D28247D550F}" srcOrd="0" destOrd="0" parTransId="{0B13AED6-78F3-4114-852D-E3ADAAFDF88C}" sibTransId="{2380659F-6418-4724-8B26-1970A7D1A161}"/>
    <dgm:cxn modelId="{A07211C2-1523-412A-A513-7B42BAAF0F80}" type="presOf" srcId="{1686D075-9B70-401B-A447-7058BE49B925}" destId="{DAB79A2D-F955-48D9-B7D3-567E6872A5D6}" srcOrd="0" destOrd="0" presId="urn:microsoft.com/office/officeart/2018/2/layout/IconLabelDescriptionList"/>
    <dgm:cxn modelId="{EADCA4CA-386D-43FA-A036-795F431826B0}" type="presOf" srcId="{E3D5A945-FB43-4F58-B967-7A27B2221B0F}" destId="{403F891F-010E-4879-B34F-37E37735F520}" srcOrd="0" destOrd="0" presId="urn:microsoft.com/office/officeart/2018/2/layout/IconLabelDescriptionList"/>
    <dgm:cxn modelId="{6B9736DD-4958-41AE-A646-589533B98919}" srcId="{F67463A2-1C32-41A9-BC8D-76712B11C2FA}" destId="{E3D5A945-FB43-4F58-B967-7A27B2221B0F}" srcOrd="0" destOrd="0" parTransId="{ECC4EE01-8EAF-4E6C-AEFD-3688500041AF}" sibTransId="{A8587CA3-15EF-4A59-B273-6CEF6FBFA6D5}"/>
    <dgm:cxn modelId="{03FDDAE7-F7BB-4747-A7FB-8AE51D00FB4D}" type="presOf" srcId="{84D9BC05-755D-4B85-A651-9DAAA0E17DE1}" destId="{5EDA08EE-97DE-4E2D-8AC7-0C212E200A77}" srcOrd="0" destOrd="0" presId="urn:microsoft.com/office/officeart/2018/2/layout/IconLabelDescriptionList"/>
    <dgm:cxn modelId="{E5E15AF7-452A-430E-A666-E8091BB4305F}" srcId="{84D9BC05-755D-4B85-A651-9DAAA0E17DE1}" destId="{F67463A2-1C32-41A9-BC8D-76712B11C2FA}" srcOrd="2" destOrd="0" parTransId="{6711DD87-8447-4FB9-AF12-B0E4CDAD0E6B}" sibTransId="{112E4316-F1F3-439D-91B8-459EC26AE52F}"/>
    <dgm:cxn modelId="{7C834B13-D978-4AAC-8325-A40E78C4500A}" type="presParOf" srcId="{5EDA08EE-97DE-4E2D-8AC7-0C212E200A77}" destId="{0C0FCAF9-FB33-45BA-B85B-7C625F713EB1}" srcOrd="0" destOrd="0" presId="urn:microsoft.com/office/officeart/2018/2/layout/IconLabelDescriptionList"/>
    <dgm:cxn modelId="{D2B9AC58-F9BD-4BA7-905F-DE1032B452B3}" type="presParOf" srcId="{0C0FCAF9-FB33-45BA-B85B-7C625F713EB1}" destId="{056F1FBB-5559-4E05-8ACE-BCA8D98B2F7C}" srcOrd="0" destOrd="0" presId="urn:microsoft.com/office/officeart/2018/2/layout/IconLabelDescriptionList"/>
    <dgm:cxn modelId="{8B35D972-7B6A-40E2-8065-3B7962B34981}" type="presParOf" srcId="{0C0FCAF9-FB33-45BA-B85B-7C625F713EB1}" destId="{8494F6EB-3235-4F86-9FA5-FE9D44F39322}" srcOrd="1" destOrd="0" presId="urn:microsoft.com/office/officeart/2018/2/layout/IconLabelDescriptionList"/>
    <dgm:cxn modelId="{E23FC871-D68D-40DC-81CF-5CA1FA5BDCEF}" type="presParOf" srcId="{0C0FCAF9-FB33-45BA-B85B-7C625F713EB1}" destId="{DAB79A2D-F955-48D9-B7D3-567E6872A5D6}" srcOrd="2" destOrd="0" presId="urn:microsoft.com/office/officeart/2018/2/layout/IconLabelDescriptionList"/>
    <dgm:cxn modelId="{0479B0D0-550E-4D0B-8058-13F993BD1E30}" type="presParOf" srcId="{0C0FCAF9-FB33-45BA-B85B-7C625F713EB1}" destId="{2C65CDCC-5986-4E21-92A6-0426461C0596}" srcOrd="3" destOrd="0" presId="urn:microsoft.com/office/officeart/2018/2/layout/IconLabelDescriptionList"/>
    <dgm:cxn modelId="{D1A1505C-5E0E-48F0-B4B4-4C468BE790EE}" type="presParOf" srcId="{0C0FCAF9-FB33-45BA-B85B-7C625F713EB1}" destId="{9299AA93-4A8D-4423-BB40-7C71E9D517AC}" srcOrd="4" destOrd="0" presId="urn:microsoft.com/office/officeart/2018/2/layout/IconLabelDescriptionList"/>
    <dgm:cxn modelId="{0D5C2FE4-395C-4837-974B-5C53E81717AF}" type="presParOf" srcId="{5EDA08EE-97DE-4E2D-8AC7-0C212E200A77}" destId="{9F1A128A-88DB-49FE-BE26-58E17ECFAAB3}" srcOrd="1" destOrd="0" presId="urn:microsoft.com/office/officeart/2018/2/layout/IconLabelDescriptionList"/>
    <dgm:cxn modelId="{978A5D43-A634-4137-B1F6-983F30652068}" type="presParOf" srcId="{5EDA08EE-97DE-4E2D-8AC7-0C212E200A77}" destId="{AA082DF1-4641-4132-BA5E-5A90F14E5B2E}" srcOrd="2" destOrd="0" presId="urn:microsoft.com/office/officeart/2018/2/layout/IconLabelDescriptionList"/>
    <dgm:cxn modelId="{75461184-EB0A-497A-817D-E37624C99B05}" type="presParOf" srcId="{AA082DF1-4641-4132-BA5E-5A90F14E5B2E}" destId="{035C4040-D0D7-439B-8AA0-F19E7532DEF8}" srcOrd="0" destOrd="0" presId="urn:microsoft.com/office/officeart/2018/2/layout/IconLabelDescriptionList"/>
    <dgm:cxn modelId="{F93F4E6D-EDB8-40A6-A613-7D461B18CA3D}" type="presParOf" srcId="{AA082DF1-4641-4132-BA5E-5A90F14E5B2E}" destId="{B7BE8064-B219-4F36-A39B-2B510D4FC1BC}" srcOrd="1" destOrd="0" presId="urn:microsoft.com/office/officeart/2018/2/layout/IconLabelDescriptionList"/>
    <dgm:cxn modelId="{25410EB2-A8A1-450E-B7C7-28BBE983BAE4}" type="presParOf" srcId="{AA082DF1-4641-4132-BA5E-5A90F14E5B2E}" destId="{FE1823A3-6503-4C50-BD75-2F7C9E053FF3}" srcOrd="2" destOrd="0" presId="urn:microsoft.com/office/officeart/2018/2/layout/IconLabelDescriptionList"/>
    <dgm:cxn modelId="{790A4E70-5AB1-416D-AD3E-17437F3ABFDF}" type="presParOf" srcId="{AA082DF1-4641-4132-BA5E-5A90F14E5B2E}" destId="{E5D50EA2-4893-4E37-B9F7-9C37C1051922}" srcOrd="3" destOrd="0" presId="urn:microsoft.com/office/officeart/2018/2/layout/IconLabelDescriptionList"/>
    <dgm:cxn modelId="{5BB0A4D6-14EA-48C8-906A-E9B0474A603E}" type="presParOf" srcId="{AA082DF1-4641-4132-BA5E-5A90F14E5B2E}" destId="{A62D4D2C-00A3-4911-AC05-FE359DFCCFC9}" srcOrd="4" destOrd="0" presId="urn:microsoft.com/office/officeart/2018/2/layout/IconLabelDescriptionList"/>
    <dgm:cxn modelId="{233E63ED-904E-4070-BCB6-D834AC16415A}" type="presParOf" srcId="{5EDA08EE-97DE-4E2D-8AC7-0C212E200A77}" destId="{D3CEE832-B500-482C-8538-ADE8B1621E2A}" srcOrd="3" destOrd="0" presId="urn:microsoft.com/office/officeart/2018/2/layout/IconLabelDescriptionList"/>
    <dgm:cxn modelId="{8AD1F83D-F300-408B-B5AF-CCCD68A41DB0}" type="presParOf" srcId="{5EDA08EE-97DE-4E2D-8AC7-0C212E200A77}" destId="{782AF523-7FCE-4D89-A8FD-F542BC36772C}" srcOrd="4" destOrd="0" presId="urn:microsoft.com/office/officeart/2018/2/layout/IconLabelDescriptionList"/>
    <dgm:cxn modelId="{A027BABD-1267-4E54-B0DF-B1B97F1F8920}" type="presParOf" srcId="{782AF523-7FCE-4D89-A8FD-F542BC36772C}" destId="{76CE56C4-45B7-46DF-8FC9-30C7828EE5E0}" srcOrd="0" destOrd="0" presId="urn:microsoft.com/office/officeart/2018/2/layout/IconLabelDescriptionList"/>
    <dgm:cxn modelId="{0D393F37-2C0D-4344-8DFF-37593D67EAEE}" type="presParOf" srcId="{782AF523-7FCE-4D89-A8FD-F542BC36772C}" destId="{D974FC13-825A-4E82-B2A3-1CBD076039BD}" srcOrd="1" destOrd="0" presId="urn:microsoft.com/office/officeart/2018/2/layout/IconLabelDescriptionList"/>
    <dgm:cxn modelId="{99545543-1853-43AC-888E-16686958B324}" type="presParOf" srcId="{782AF523-7FCE-4D89-A8FD-F542BC36772C}" destId="{4AE913BE-63FF-4ED8-A9B1-B1709C29897B}" srcOrd="2" destOrd="0" presId="urn:microsoft.com/office/officeart/2018/2/layout/IconLabelDescriptionList"/>
    <dgm:cxn modelId="{C30B941D-D6D9-49FF-9578-C00BD49DCA16}" type="presParOf" srcId="{782AF523-7FCE-4D89-A8FD-F542BC36772C}" destId="{0BC1BE73-7E46-40A3-96C8-16439A37AD73}" srcOrd="3" destOrd="0" presId="urn:microsoft.com/office/officeart/2018/2/layout/IconLabelDescriptionList"/>
    <dgm:cxn modelId="{61038D0D-0C3B-409E-AF0A-7408FB3D3034}" type="presParOf" srcId="{782AF523-7FCE-4D89-A8FD-F542BC36772C}" destId="{403F891F-010E-4879-B34F-37E37735F520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C0DF8F-133D-4C3A-AC70-C1285749CC76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D5464A8F-0FE0-45C0-9608-5707AC91BAD4}">
      <dgm:prSet/>
      <dgm:spPr/>
      <dgm:t>
        <a:bodyPr/>
        <a:lstStyle/>
        <a:p>
          <a:r>
            <a:rPr lang="en-US"/>
            <a:t>Individuals who have expressed a desire to live in their own apartments</a:t>
          </a:r>
        </a:p>
      </dgm:t>
    </dgm:pt>
    <dgm:pt modelId="{C69B9CDA-2199-4111-80E3-D1E3B885487C}" type="parTrans" cxnId="{35A98AD2-7597-47A1-8A08-A024FA1A93A8}">
      <dgm:prSet/>
      <dgm:spPr/>
      <dgm:t>
        <a:bodyPr/>
        <a:lstStyle/>
        <a:p>
          <a:endParaRPr lang="en-US"/>
        </a:p>
      </dgm:t>
    </dgm:pt>
    <dgm:pt modelId="{A3DAFAC5-B4B6-4E1E-AF97-AD4EF72B0658}" type="sibTrans" cxnId="{35A98AD2-7597-47A1-8A08-A024FA1A93A8}">
      <dgm:prSet/>
      <dgm:spPr/>
      <dgm:t>
        <a:bodyPr/>
        <a:lstStyle/>
        <a:p>
          <a:endParaRPr lang="en-US"/>
        </a:p>
      </dgm:t>
    </dgm:pt>
    <dgm:pt modelId="{95618641-CED0-4288-8104-3AE55333DD01}">
      <dgm:prSet/>
      <dgm:spPr/>
      <dgm:t>
        <a:bodyPr/>
        <a:lstStyle/>
        <a:p>
          <a:r>
            <a:rPr lang="en-US"/>
            <a:t>Individuals who have demonstrate some independent living skills</a:t>
          </a:r>
        </a:p>
      </dgm:t>
    </dgm:pt>
    <dgm:pt modelId="{61C5AC49-AB10-4910-9D4B-495A5E7F431F}" type="parTrans" cxnId="{45F2BBC4-B365-4286-BE61-580088941DEB}">
      <dgm:prSet/>
      <dgm:spPr/>
      <dgm:t>
        <a:bodyPr/>
        <a:lstStyle/>
        <a:p>
          <a:endParaRPr lang="en-US"/>
        </a:p>
      </dgm:t>
    </dgm:pt>
    <dgm:pt modelId="{26103D05-4798-41B3-A734-3C21ACCC8C0E}" type="sibTrans" cxnId="{45F2BBC4-B365-4286-BE61-580088941DEB}">
      <dgm:prSet/>
      <dgm:spPr/>
      <dgm:t>
        <a:bodyPr/>
        <a:lstStyle/>
        <a:p>
          <a:endParaRPr lang="en-US"/>
        </a:p>
      </dgm:t>
    </dgm:pt>
    <dgm:pt modelId="{12D79E16-7DF7-4FE4-A0C2-C20740024236}" type="pres">
      <dgm:prSet presAssocID="{45C0DF8F-133D-4C3A-AC70-C1285749CC76}" presName="linear" presStyleCnt="0">
        <dgm:presLayoutVars>
          <dgm:animLvl val="lvl"/>
          <dgm:resizeHandles val="exact"/>
        </dgm:presLayoutVars>
      </dgm:prSet>
      <dgm:spPr/>
    </dgm:pt>
    <dgm:pt modelId="{61C736BE-C7A2-4333-B5AC-AA00AF5710E6}" type="pres">
      <dgm:prSet presAssocID="{D5464A8F-0FE0-45C0-9608-5707AC91BAD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FDEEED22-16A9-47CE-9072-EFFD89BC0387}" type="pres">
      <dgm:prSet presAssocID="{A3DAFAC5-B4B6-4E1E-AF97-AD4EF72B0658}" presName="spacer" presStyleCnt="0"/>
      <dgm:spPr/>
    </dgm:pt>
    <dgm:pt modelId="{E59D8BE0-936D-4B4C-9472-AB9899CC9F02}" type="pres">
      <dgm:prSet presAssocID="{95618641-CED0-4288-8104-3AE55333DD01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57EA8F17-5211-44F0-9FB7-0DBD3DC17B6F}" type="presOf" srcId="{45C0DF8F-133D-4C3A-AC70-C1285749CC76}" destId="{12D79E16-7DF7-4FE4-A0C2-C20740024236}" srcOrd="0" destOrd="0" presId="urn:microsoft.com/office/officeart/2005/8/layout/vList2"/>
    <dgm:cxn modelId="{31DB9AB0-E18B-4128-BBC8-C80BADB7B3B8}" type="presOf" srcId="{D5464A8F-0FE0-45C0-9608-5707AC91BAD4}" destId="{61C736BE-C7A2-4333-B5AC-AA00AF5710E6}" srcOrd="0" destOrd="0" presId="urn:microsoft.com/office/officeart/2005/8/layout/vList2"/>
    <dgm:cxn modelId="{45F2BBC4-B365-4286-BE61-580088941DEB}" srcId="{45C0DF8F-133D-4C3A-AC70-C1285749CC76}" destId="{95618641-CED0-4288-8104-3AE55333DD01}" srcOrd="1" destOrd="0" parTransId="{61C5AC49-AB10-4910-9D4B-495A5E7F431F}" sibTransId="{26103D05-4798-41B3-A734-3C21ACCC8C0E}"/>
    <dgm:cxn modelId="{35A98AD2-7597-47A1-8A08-A024FA1A93A8}" srcId="{45C0DF8F-133D-4C3A-AC70-C1285749CC76}" destId="{D5464A8F-0FE0-45C0-9608-5707AC91BAD4}" srcOrd="0" destOrd="0" parTransId="{C69B9CDA-2199-4111-80E3-D1E3B885487C}" sibTransId="{A3DAFAC5-B4B6-4E1E-AF97-AD4EF72B0658}"/>
    <dgm:cxn modelId="{A4FFE6F5-5603-40DE-AE07-9A29D09F2B6E}" type="presOf" srcId="{95618641-CED0-4288-8104-3AE55333DD01}" destId="{E59D8BE0-936D-4B4C-9472-AB9899CC9F02}" srcOrd="0" destOrd="0" presId="urn:microsoft.com/office/officeart/2005/8/layout/vList2"/>
    <dgm:cxn modelId="{DCC938D0-155A-416E-98D3-C4982F8C994A}" type="presParOf" srcId="{12D79E16-7DF7-4FE4-A0C2-C20740024236}" destId="{61C736BE-C7A2-4333-B5AC-AA00AF5710E6}" srcOrd="0" destOrd="0" presId="urn:microsoft.com/office/officeart/2005/8/layout/vList2"/>
    <dgm:cxn modelId="{81ED2359-204F-4405-A995-500841FAE818}" type="presParOf" srcId="{12D79E16-7DF7-4FE4-A0C2-C20740024236}" destId="{FDEEED22-16A9-47CE-9072-EFFD89BC0387}" srcOrd="1" destOrd="0" presId="urn:microsoft.com/office/officeart/2005/8/layout/vList2"/>
    <dgm:cxn modelId="{D1F9B30F-D99D-4A74-8D7A-DC989DB40056}" type="presParOf" srcId="{12D79E16-7DF7-4FE4-A0C2-C20740024236}" destId="{E59D8BE0-936D-4B4C-9472-AB9899CC9F02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B10A586-BEB7-41CD-8968-4CED1E1170BC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55B90A0-B566-41A7-AFC8-8C26FFE13DF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Meet with IDT's to discuss the STEP plan and process</a:t>
          </a:r>
        </a:p>
      </dgm:t>
    </dgm:pt>
    <dgm:pt modelId="{7B4F86D8-FAB5-4BE5-85F0-29B312F7E5F2}" type="parTrans" cxnId="{EF2F5F0A-4C9C-4151-A585-F4EFCF5DEE8A}">
      <dgm:prSet/>
      <dgm:spPr/>
      <dgm:t>
        <a:bodyPr/>
        <a:lstStyle/>
        <a:p>
          <a:endParaRPr lang="en-US"/>
        </a:p>
      </dgm:t>
    </dgm:pt>
    <dgm:pt modelId="{59F9DDED-924D-4BBA-A77A-7BD06D82F1E6}" type="sibTrans" cxnId="{EF2F5F0A-4C9C-4151-A585-F4EFCF5DEE8A}">
      <dgm:prSet/>
      <dgm:spPr/>
      <dgm:t>
        <a:bodyPr/>
        <a:lstStyle/>
        <a:p>
          <a:endParaRPr lang="en-US"/>
        </a:p>
      </dgm:t>
    </dgm:pt>
    <dgm:pt modelId="{C05B3C7D-A84B-4C57-840E-8609D9B8F0E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Complete assessments</a:t>
          </a:r>
        </a:p>
      </dgm:t>
    </dgm:pt>
    <dgm:pt modelId="{07DDB5C1-25BC-4DD2-91AB-3AD6D064E43A}" type="parTrans" cxnId="{B5505779-E595-4A0E-B8D6-72A364B4F874}">
      <dgm:prSet/>
      <dgm:spPr/>
      <dgm:t>
        <a:bodyPr/>
        <a:lstStyle/>
        <a:p>
          <a:endParaRPr lang="en-US"/>
        </a:p>
      </dgm:t>
    </dgm:pt>
    <dgm:pt modelId="{9BBB4C51-15B4-4BDB-AABA-76E55FB14CA2}" type="sibTrans" cxnId="{B5505779-E595-4A0E-B8D6-72A364B4F874}">
      <dgm:prSet/>
      <dgm:spPr/>
      <dgm:t>
        <a:bodyPr/>
        <a:lstStyle/>
        <a:p>
          <a:endParaRPr lang="en-US"/>
        </a:p>
      </dgm:t>
    </dgm:pt>
    <dgm:pt modelId="{65364192-6766-4ECF-BE2E-B594EC1A05B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Discuss risks and potential risk mitigation</a:t>
          </a:r>
        </a:p>
      </dgm:t>
    </dgm:pt>
    <dgm:pt modelId="{96E35C03-16B6-4F56-8F5D-343C8482BA92}" type="parTrans" cxnId="{4D796BAB-2F96-4351-B2B2-C1C5BFB8703D}">
      <dgm:prSet/>
      <dgm:spPr/>
      <dgm:t>
        <a:bodyPr/>
        <a:lstStyle/>
        <a:p>
          <a:endParaRPr lang="en-US"/>
        </a:p>
      </dgm:t>
    </dgm:pt>
    <dgm:pt modelId="{080D88CB-5403-4F96-8346-B5937B9DDF17}" type="sibTrans" cxnId="{4D796BAB-2F96-4351-B2B2-C1C5BFB8703D}">
      <dgm:prSet/>
      <dgm:spPr/>
      <dgm:t>
        <a:bodyPr/>
        <a:lstStyle/>
        <a:p>
          <a:endParaRPr lang="en-US"/>
        </a:p>
      </dgm:t>
    </dgm:pt>
    <dgm:pt modelId="{99AC2036-6374-4CC4-9D75-755BDCA5F80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Develop person centered goals</a:t>
          </a:r>
        </a:p>
      </dgm:t>
    </dgm:pt>
    <dgm:pt modelId="{333F8F33-CDEC-4031-A824-F48028CCB8E0}" type="parTrans" cxnId="{6BD5B93D-9824-4F9D-9257-8FD85935FA7C}">
      <dgm:prSet/>
      <dgm:spPr/>
      <dgm:t>
        <a:bodyPr/>
        <a:lstStyle/>
        <a:p>
          <a:endParaRPr lang="en-US"/>
        </a:p>
      </dgm:t>
    </dgm:pt>
    <dgm:pt modelId="{658CA78D-FE57-49C5-8B6D-9D9F14006E4F}" type="sibTrans" cxnId="{6BD5B93D-9824-4F9D-9257-8FD85935FA7C}">
      <dgm:prSet/>
      <dgm:spPr/>
      <dgm:t>
        <a:bodyPr/>
        <a:lstStyle/>
        <a:p>
          <a:endParaRPr lang="en-US"/>
        </a:p>
      </dgm:t>
    </dgm:pt>
    <dgm:pt modelId="{CEB13A2E-1A64-4B49-A0DE-F5A2BF0BCE8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Collaboration with </a:t>
          </a:r>
          <a:r>
            <a:rPr lang="en-US" dirty="0">
              <a:latin typeface="Calibri Light" panose="020F0302020204030204"/>
            </a:rPr>
            <a:t>Enabling</a:t>
          </a:r>
          <a:r>
            <a:rPr lang="en-US" dirty="0"/>
            <a:t> Tech</a:t>
          </a:r>
        </a:p>
      </dgm:t>
    </dgm:pt>
    <dgm:pt modelId="{22BAF97E-322A-4CF2-A660-DCD6B8027148}" type="parTrans" cxnId="{1EFF6B3A-AFB5-4C0C-BA82-6F04F78854D4}">
      <dgm:prSet/>
      <dgm:spPr/>
      <dgm:t>
        <a:bodyPr/>
        <a:lstStyle/>
        <a:p>
          <a:endParaRPr lang="en-US"/>
        </a:p>
      </dgm:t>
    </dgm:pt>
    <dgm:pt modelId="{16B033BE-270E-4329-86BA-9E686EECC8E6}" type="sibTrans" cxnId="{1EFF6B3A-AFB5-4C0C-BA82-6F04F78854D4}">
      <dgm:prSet/>
      <dgm:spPr/>
      <dgm:t>
        <a:bodyPr/>
        <a:lstStyle/>
        <a:p>
          <a:endParaRPr lang="en-US"/>
        </a:p>
      </dgm:t>
    </dgm:pt>
    <dgm:pt modelId="{80EEE62F-932F-480F-BEEA-C8DA647DB0B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Regular IDT meetings to discuss progress and challenges</a:t>
          </a:r>
        </a:p>
      </dgm:t>
    </dgm:pt>
    <dgm:pt modelId="{5E0E3C5C-48BB-4DEA-8A45-A33DE0E9B5F1}" type="parTrans" cxnId="{A163EF3B-C2DC-4FB2-BCC8-810BE75171FE}">
      <dgm:prSet/>
      <dgm:spPr/>
      <dgm:t>
        <a:bodyPr/>
        <a:lstStyle/>
        <a:p>
          <a:endParaRPr lang="en-US"/>
        </a:p>
      </dgm:t>
    </dgm:pt>
    <dgm:pt modelId="{9479FC1B-6DDC-43D4-923F-D440342FE71C}" type="sibTrans" cxnId="{A163EF3B-C2DC-4FB2-BCC8-810BE75171FE}">
      <dgm:prSet/>
      <dgm:spPr/>
      <dgm:t>
        <a:bodyPr/>
        <a:lstStyle/>
        <a:p>
          <a:endParaRPr lang="en-US"/>
        </a:p>
      </dgm:t>
    </dgm:pt>
    <dgm:pt modelId="{91D64BA0-63F8-4472-898B-26DA454FEC64}" type="pres">
      <dgm:prSet presAssocID="{5B10A586-BEB7-41CD-8968-4CED1E1170BC}" presName="root" presStyleCnt="0">
        <dgm:presLayoutVars>
          <dgm:dir/>
          <dgm:resizeHandles val="exact"/>
        </dgm:presLayoutVars>
      </dgm:prSet>
      <dgm:spPr/>
    </dgm:pt>
    <dgm:pt modelId="{9E5C4D9A-70EB-42F1-85E8-749577CAA6E0}" type="pres">
      <dgm:prSet presAssocID="{E55B90A0-B566-41A7-AFC8-8C26FFE13DFC}" presName="compNode" presStyleCnt="0"/>
      <dgm:spPr/>
    </dgm:pt>
    <dgm:pt modelId="{119C3A54-3359-4A96-9062-5DC5F4389647}" type="pres">
      <dgm:prSet presAssocID="{E55B90A0-B566-41A7-AFC8-8C26FFE13DFC}" presName="bgRect" presStyleLbl="bgShp" presStyleIdx="0" presStyleCnt="6"/>
      <dgm:spPr/>
    </dgm:pt>
    <dgm:pt modelId="{55BE9778-47CC-4886-8EE4-EDC07C17407A}" type="pres">
      <dgm:prSet presAssocID="{E55B90A0-B566-41A7-AFC8-8C26FFE13DFC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369800EC-F329-4A0D-891A-F72709F738DC}" type="pres">
      <dgm:prSet presAssocID="{E55B90A0-B566-41A7-AFC8-8C26FFE13DFC}" presName="spaceRect" presStyleCnt="0"/>
      <dgm:spPr/>
    </dgm:pt>
    <dgm:pt modelId="{A155F9A5-DBF0-4732-820C-7B0EA4D66646}" type="pres">
      <dgm:prSet presAssocID="{E55B90A0-B566-41A7-AFC8-8C26FFE13DFC}" presName="parTx" presStyleLbl="revTx" presStyleIdx="0" presStyleCnt="6">
        <dgm:presLayoutVars>
          <dgm:chMax val="0"/>
          <dgm:chPref val="0"/>
        </dgm:presLayoutVars>
      </dgm:prSet>
      <dgm:spPr/>
    </dgm:pt>
    <dgm:pt modelId="{7A1AB611-5F5C-4F12-BBD2-28738AAE1A16}" type="pres">
      <dgm:prSet presAssocID="{59F9DDED-924D-4BBA-A77A-7BD06D82F1E6}" presName="sibTrans" presStyleCnt="0"/>
      <dgm:spPr/>
    </dgm:pt>
    <dgm:pt modelId="{7E3592B7-4157-4037-AEBF-05B00CED0B38}" type="pres">
      <dgm:prSet presAssocID="{C05B3C7D-A84B-4C57-840E-8609D9B8F0E3}" presName="compNode" presStyleCnt="0"/>
      <dgm:spPr/>
    </dgm:pt>
    <dgm:pt modelId="{BB17C743-7B22-46F5-A667-0956CE735C00}" type="pres">
      <dgm:prSet presAssocID="{C05B3C7D-A84B-4C57-840E-8609D9B8F0E3}" presName="bgRect" presStyleLbl="bgShp" presStyleIdx="1" presStyleCnt="6"/>
      <dgm:spPr/>
    </dgm:pt>
    <dgm:pt modelId="{88FA026C-AEA5-434A-B0F4-C42DA9C8F47D}" type="pres">
      <dgm:prSet presAssocID="{C05B3C7D-A84B-4C57-840E-8609D9B8F0E3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E6FA2810-0B2E-4710-9E0B-94C471D2B853}" type="pres">
      <dgm:prSet presAssocID="{C05B3C7D-A84B-4C57-840E-8609D9B8F0E3}" presName="spaceRect" presStyleCnt="0"/>
      <dgm:spPr/>
    </dgm:pt>
    <dgm:pt modelId="{56C8795B-3E57-4902-927D-98E91E440DA1}" type="pres">
      <dgm:prSet presAssocID="{C05B3C7D-A84B-4C57-840E-8609D9B8F0E3}" presName="parTx" presStyleLbl="revTx" presStyleIdx="1" presStyleCnt="6">
        <dgm:presLayoutVars>
          <dgm:chMax val="0"/>
          <dgm:chPref val="0"/>
        </dgm:presLayoutVars>
      </dgm:prSet>
      <dgm:spPr/>
    </dgm:pt>
    <dgm:pt modelId="{5D16B199-9DD0-4BB1-897D-C59D4469C0B2}" type="pres">
      <dgm:prSet presAssocID="{9BBB4C51-15B4-4BDB-AABA-76E55FB14CA2}" presName="sibTrans" presStyleCnt="0"/>
      <dgm:spPr/>
    </dgm:pt>
    <dgm:pt modelId="{9F216D94-012D-4B37-BC1B-376EB902B71E}" type="pres">
      <dgm:prSet presAssocID="{65364192-6766-4ECF-BE2E-B594EC1A05B4}" presName="compNode" presStyleCnt="0"/>
      <dgm:spPr/>
    </dgm:pt>
    <dgm:pt modelId="{9B30515D-455E-44C1-95A6-C90EB5B53A21}" type="pres">
      <dgm:prSet presAssocID="{65364192-6766-4ECF-BE2E-B594EC1A05B4}" presName="bgRect" presStyleLbl="bgShp" presStyleIdx="2" presStyleCnt="6"/>
      <dgm:spPr/>
    </dgm:pt>
    <dgm:pt modelId="{BA089FD8-D5C4-4E38-A936-7F0A68A04290}" type="pres">
      <dgm:prSet presAssocID="{65364192-6766-4ECF-BE2E-B594EC1A05B4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Warning"/>
        </a:ext>
      </dgm:extLst>
    </dgm:pt>
    <dgm:pt modelId="{8BDD7EEE-F2ED-46FB-9E58-ACD1DF3726DC}" type="pres">
      <dgm:prSet presAssocID="{65364192-6766-4ECF-BE2E-B594EC1A05B4}" presName="spaceRect" presStyleCnt="0"/>
      <dgm:spPr/>
    </dgm:pt>
    <dgm:pt modelId="{6A9CB556-5A8B-42EB-8AE9-624AAB88D2CD}" type="pres">
      <dgm:prSet presAssocID="{65364192-6766-4ECF-BE2E-B594EC1A05B4}" presName="parTx" presStyleLbl="revTx" presStyleIdx="2" presStyleCnt="6">
        <dgm:presLayoutVars>
          <dgm:chMax val="0"/>
          <dgm:chPref val="0"/>
        </dgm:presLayoutVars>
      </dgm:prSet>
      <dgm:spPr/>
    </dgm:pt>
    <dgm:pt modelId="{59B66284-E21E-4699-B787-CE1ED0985595}" type="pres">
      <dgm:prSet presAssocID="{080D88CB-5403-4F96-8346-B5937B9DDF17}" presName="sibTrans" presStyleCnt="0"/>
      <dgm:spPr/>
    </dgm:pt>
    <dgm:pt modelId="{7A6240C5-A842-4E60-9349-2BC7105E871E}" type="pres">
      <dgm:prSet presAssocID="{99AC2036-6374-4CC4-9D75-755BDCA5F80C}" presName="compNode" presStyleCnt="0"/>
      <dgm:spPr/>
    </dgm:pt>
    <dgm:pt modelId="{B0CE94D8-4395-4ED7-80E8-248B63D0C3B5}" type="pres">
      <dgm:prSet presAssocID="{99AC2036-6374-4CC4-9D75-755BDCA5F80C}" presName="bgRect" presStyleLbl="bgShp" presStyleIdx="3" presStyleCnt="6"/>
      <dgm:spPr/>
    </dgm:pt>
    <dgm:pt modelId="{E7C8E1DF-5B1B-4C09-AC86-B7BE0EAC1A30}" type="pres">
      <dgm:prSet presAssocID="{99AC2036-6374-4CC4-9D75-755BDCA5F80C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ullseye"/>
        </a:ext>
      </dgm:extLst>
    </dgm:pt>
    <dgm:pt modelId="{D48A3F42-7AAA-45B9-A0C4-70F23C713410}" type="pres">
      <dgm:prSet presAssocID="{99AC2036-6374-4CC4-9D75-755BDCA5F80C}" presName="spaceRect" presStyleCnt="0"/>
      <dgm:spPr/>
    </dgm:pt>
    <dgm:pt modelId="{79E11209-3CDD-433E-847E-DD6BA92B7AD8}" type="pres">
      <dgm:prSet presAssocID="{99AC2036-6374-4CC4-9D75-755BDCA5F80C}" presName="parTx" presStyleLbl="revTx" presStyleIdx="3" presStyleCnt="6">
        <dgm:presLayoutVars>
          <dgm:chMax val="0"/>
          <dgm:chPref val="0"/>
        </dgm:presLayoutVars>
      </dgm:prSet>
      <dgm:spPr/>
    </dgm:pt>
    <dgm:pt modelId="{1C2A94F2-6B75-4E2B-B461-D38E843EBF97}" type="pres">
      <dgm:prSet presAssocID="{658CA78D-FE57-49C5-8B6D-9D9F14006E4F}" presName="sibTrans" presStyleCnt="0"/>
      <dgm:spPr/>
    </dgm:pt>
    <dgm:pt modelId="{2DA15604-1374-49FD-8E21-18728DC44522}" type="pres">
      <dgm:prSet presAssocID="{CEB13A2E-1A64-4B49-A0DE-F5A2BF0BCE89}" presName="compNode" presStyleCnt="0"/>
      <dgm:spPr/>
    </dgm:pt>
    <dgm:pt modelId="{66A732DE-0A4E-4590-8F64-8CBC1A61722C}" type="pres">
      <dgm:prSet presAssocID="{CEB13A2E-1A64-4B49-A0DE-F5A2BF0BCE89}" presName="bgRect" presStyleLbl="bgShp" presStyleIdx="4" presStyleCnt="6"/>
      <dgm:spPr/>
    </dgm:pt>
    <dgm:pt modelId="{B08C15C7-A4C9-4536-B377-58769981D728}" type="pres">
      <dgm:prSet presAssocID="{CEB13A2E-1A64-4B49-A0DE-F5A2BF0BCE89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23605741-B1EE-437B-B0FC-D929589A686F}" type="pres">
      <dgm:prSet presAssocID="{CEB13A2E-1A64-4B49-A0DE-F5A2BF0BCE89}" presName="spaceRect" presStyleCnt="0"/>
      <dgm:spPr/>
    </dgm:pt>
    <dgm:pt modelId="{14CEF240-AB2A-4A70-8EFA-B2826C4B90B1}" type="pres">
      <dgm:prSet presAssocID="{CEB13A2E-1A64-4B49-A0DE-F5A2BF0BCE89}" presName="parTx" presStyleLbl="revTx" presStyleIdx="4" presStyleCnt="6">
        <dgm:presLayoutVars>
          <dgm:chMax val="0"/>
          <dgm:chPref val="0"/>
        </dgm:presLayoutVars>
      </dgm:prSet>
      <dgm:spPr/>
    </dgm:pt>
    <dgm:pt modelId="{14C1593D-CBA0-49B5-A03B-386061940655}" type="pres">
      <dgm:prSet presAssocID="{16B033BE-270E-4329-86BA-9E686EECC8E6}" presName="sibTrans" presStyleCnt="0"/>
      <dgm:spPr/>
    </dgm:pt>
    <dgm:pt modelId="{FAA77BDE-3993-4A7F-BFBB-DA32F24D543C}" type="pres">
      <dgm:prSet presAssocID="{80EEE62F-932F-480F-BEEA-C8DA647DB0BD}" presName="compNode" presStyleCnt="0"/>
      <dgm:spPr/>
    </dgm:pt>
    <dgm:pt modelId="{D3AABE15-D826-4E8A-AD9F-FC3B56BE860E}" type="pres">
      <dgm:prSet presAssocID="{80EEE62F-932F-480F-BEEA-C8DA647DB0BD}" presName="bgRect" presStyleLbl="bgShp" presStyleIdx="5" presStyleCnt="6"/>
      <dgm:spPr/>
    </dgm:pt>
    <dgm:pt modelId="{D436C0BD-FC7A-46A2-BF5D-A75EB9ECCE2A}" type="pres">
      <dgm:prSet presAssocID="{80EEE62F-932F-480F-BEEA-C8DA647DB0BD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DE28C911-0579-4A98-A3D9-C38E2CD9FBDF}" type="pres">
      <dgm:prSet presAssocID="{80EEE62F-932F-480F-BEEA-C8DA647DB0BD}" presName="spaceRect" presStyleCnt="0"/>
      <dgm:spPr/>
    </dgm:pt>
    <dgm:pt modelId="{1DFA146F-5807-4858-A665-7A739DC0B870}" type="pres">
      <dgm:prSet presAssocID="{80EEE62F-932F-480F-BEEA-C8DA647DB0BD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B8939A09-D6C5-4F7F-B4CC-C9676BAB5280}" type="presOf" srcId="{99AC2036-6374-4CC4-9D75-755BDCA5F80C}" destId="{79E11209-3CDD-433E-847E-DD6BA92B7AD8}" srcOrd="0" destOrd="0" presId="urn:microsoft.com/office/officeart/2018/2/layout/IconVerticalSolidList"/>
    <dgm:cxn modelId="{EF2F5F0A-4C9C-4151-A585-F4EFCF5DEE8A}" srcId="{5B10A586-BEB7-41CD-8968-4CED1E1170BC}" destId="{E55B90A0-B566-41A7-AFC8-8C26FFE13DFC}" srcOrd="0" destOrd="0" parTransId="{7B4F86D8-FAB5-4BE5-85F0-29B312F7E5F2}" sibTransId="{59F9DDED-924D-4BBA-A77A-7BD06D82F1E6}"/>
    <dgm:cxn modelId="{1EFF6B3A-AFB5-4C0C-BA82-6F04F78854D4}" srcId="{5B10A586-BEB7-41CD-8968-4CED1E1170BC}" destId="{CEB13A2E-1A64-4B49-A0DE-F5A2BF0BCE89}" srcOrd="4" destOrd="0" parTransId="{22BAF97E-322A-4CF2-A660-DCD6B8027148}" sibTransId="{16B033BE-270E-4329-86BA-9E686EECC8E6}"/>
    <dgm:cxn modelId="{A163EF3B-C2DC-4FB2-BCC8-810BE75171FE}" srcId="{5B10A586-BEB7-41CD-8968-4CED1E1170BC}" destId="{80EEE62F-932F-480F-BEEA-C8DA647DB0BD}" srcOrd="5" destOrd="0" parTransId="{5E0E3C5C-48BB-4DEA-8A45-A33DE0E9B5F1}" sibTransId="{9479FC1B-6DDC-43D4-923F-D440342FE71C}"/>
    <dgm:cxn modelId="{6BD5B93D-9824-4F9D-9257-8FD85935FA7C}" srcId="{5B10A586-BEB7-41CD-8968-4CED1E1170BC}" destId="{99AC2036-6374-4CC4-9D75-755BDCA5F80C}" srcOrd="3" destOrd="0" parTransId="{333F8F33-CDEC-4031-A824-F48028CCB8E0}" sibTransId="{658CA78D-FE57-49C5-8B6D-9D9F14006E4F}"/>
    <dgm:cxn modelId="{82C13E68-EA00-4882-93F7-D5BA0C5C4BF5}" type="presOf" srcId="{CEB13A2E-1A64-4B49-A0DE-F5A2BF0BCE89}" destId="{14CEF240-AB2A-4A70-8EFA-B2826C4B90B1}" srcOrd="0" destOrd="0" presId="urn:microsoft.com/office/officeart/2018/2/layout/IconVerticalSolidList"/>
    <dgm:cxn modelId="{67A6506F-C4A3-439E-856C-72369D35B47A}" type="presOf" srcId="{E55B90A0-B566-41A7-AFC8-8C26FFE13DFC}" destId="{A155F9A5-DBF0-4732-820C-7B0EA4D66646}" srcOrd="0" destOrd="0" presId="urn:microsoft.com/office/officeart/2018/2/layout/IconVerticalSolidList"/>
    <dgm:cxn modelId="{B5505779-E595-4A0E-B8D6-72A364B4F874}" srcId="{5B10A586-BEB7-41CD-8968-4CED1E1170BC}" destId="{C05B3C7D-A84B-4C57-840E-8609D9B8F0E3}" srcOrd="1" destOrd="0" parTransId="{07DDB5C1-25BC-4DD2-91AB-3AD6D064E43A}" sibTransId="{9BBB4C51-15B4-4BDB-AABA-76E55FB14CA2}"/>
    <dgm:cxn modelId="{74E0359B-4A9E-49B9-9398-558F034F6FA4}" type="presOf" srcId="{C05B3C7D-A84B-4C57-840E-8609D9B8F0E3}" destId="{56C8795B-3E57-4902-927D-98E91E440DA1}" srcOrd="0" destOrd="0" presId="urn:microsoft.com/office/officeart/2018/2/layout/IconVerticalSolidList"/>
    <dgm:cxn modelId="{4D796BAB-2F96-4351-B2B2-C1C5BFB8703D}" srcId="{5B10A586-BEB7-41CD-8968-4CED1E1170BC}" destId="{65364192-6766-4ECF-BE2E-B594EC1A05B4}" srcOrd="2" destOrd="0" parTransId="{96E35C03-16B6-4F56-8F5D-343C8482BA92}" sibTransId="{080D88CB-5403-4F96-8346-B5937B9DDF17}"/>
    <dgm:cxn modelId="{81ABEDB5-73BD-4190-A97D-688F9B77C753}" type="presOf" srcId="{65364192-6766-4ECF-BE2E-B594EC1A05B4}" destId="{6A9CB556-5A8B-42EB-8AE9-624AAB88D2CD}" srcOrd="0" destOrd="0" presId="urn:microsoft.com/office/officeart/2018/2/layout/IconVerticalSolidList"/>
    <dgm:cxn modelId="{451644B9-E9ED-46C2-B0B5-97025DFA7981}" type="presOf" srcId="{5B10A586-BEB7-41CD-8968-4CED1E1170BC}" destId="{91D64BA0-63F8-4472-898B-26DA454FEC64}" srcOrd="0" destOrd="0" presId="urn:microsoft.com/office/officeart/2018/2/layout/IconVerticalSolidList"/>
    <dgm:cxn modelId="{1A4377CB-CD2F-4D8C-B8F2-BD44D1B19065}" type="presOf" srcId="{80EEE62F-932F-480F-BEEA-C8DA647DB0BD}" destId="{1DFA146F-5807-4858-A665-7A739DC0B870}" srcOrd="0" destOrd="0" presId="urn:microsoft.com/office/officeart/2018/2/layout/IconVerticalSolidList"/>
    <dgm:cxn modelId="{5FACCA45-F154-4BB6-AAEA-992F7473BA03}" type="presParOf" srcId="{91D64BA0-63F8-4472-898B-26DA454FEC64}" destId="{9E5C4D9A-70EB-42F1-85E8-749577CAA6E0}" srcOrd="0" destOrd="0" presId="urn:microsoft.com/office/officeart/2018/2/layout/IconVerticalSolidList"/>
    <dgm:cxn modelId="{88ED0130-B1F5-4DA0-A150-AD7F4E52A53F}" type="presParOf" srcId="{9E5C4D9A-70EB-42F1-85E8-749577CAA6E0}" destId="{119C3A54-3359-4A96-9062-5DC5F4389647}" srcOrd="0" destOrd="0" presId="urn:microsoft.com/office/officeart/2018/2/layout/IconVerticalSolidList"/>
    <dgm:cxn modelId="{E05F08BA-742F-43E3-90FD-9B65097D32CC}" type="presParOf" srcId="{9E5C4D9A-70EB-42F1-85E8-749577CAA6E0}" destId="{55BE9778-47CC-4886-8EE4-EDC07C17407A}" srcOrd="1" destOrd="0" presId="urn:microsoft.com/office/officeart/2018/2/layout/IconVerticalSolidList"/>
    <dgm:cxn modelId="{6FBA4B51-2442-4DA6-B255-7B810BE6B9D7}" type="presParOf" srcId="{9E5C4D9A-70EB-42F1-85E8-749577CAA6E0}" destId="{369800EC-F329-4A0D-891A-F72709F738DC}" srcOrd="2" destOrd="0" presId="urn:microsoft.com/office/officeart/2018/2/layout/IconVerticalSolidList"/>
    <dgm:cxn modelId="{89A41613-119D-45D4-811E-C3405568D2C0}" type="presParOf" srcId="{9E5C4D9A-70EB-42F1-85E8-749577CAA6E0}" destId="{A155F9A5-DBF0-4732-820C-7B0EA4D66646}" srcOrd="3" destOrd="0" presId="urn:microsoft.com/office/officeart/2018/2/layout/IconVerticalSolidList"/>
    <dgm:cxn modelId="{9ACC64F7-F5F8-463B-B6E6-199A898318F8}" type="presParOf" srcId="{91D64BA0-63F8-4472-898B-26DA454FEC64}" destId="{7A1AB611-5F5C-4F12-BBD2-28738AAE1A16}" srcOrd="1" destOrd="0" presId="urn:microsoft.com/office/officeart/2018/2/layout/IconVerticalSolidList"/>
    <dgm:cxn modelId="{ACD17B71-4E69-4FB0-A7DD-E7037E9AB184}" type="presParOf" srcId="{91D64BA0-63F8-4472-898B-26DA454FEC64}" destId="{7E3592B7-4157-4037-AEBF-05B00CED0B38}" srcOrd="2" destOrd="0" presId="urn:microsoft.com/office/officeart/2018/2/layout/IconVerticalSolidList"/>
    <dgm:cxn modelId="{0E8E5FA1-A61C-4560-A574-7B9455473F35}" type="presParOf" srcId="{7E3592B7-4157-4037-AEBF-05B00CED0B38}" destId="{BB17C743-7B22-46F5-A667-0956CE735C00}" srcOrd="0" destOrd="0" presId="urn:microsoft.com/office/officeart/2018/2/layout/IconVerticalSolidList"/>
    <dgm:cxn modelId="{A1D2B6C9-914E-45C0-9AD0-D5ECBF7957AE}" type="presParOf" srcId="{7E3592B7-4157-4037-AEBF-05B00CED0B38}" destId="{88FA026C-AEA5-434A-B0F4-C42DA9C8F47D}" srcOrd="1" destOrd="0" presId="urn:microsoft.com/office/officeart/2018/2/layout/IconVerticalSolidList"/>
    <dgm:cxn modelId="{B085E026-4DD3-46E5-9A87-1272FD4BF4D1}" type="presParOf" srcId="{7E3592B7-4157-4037-AEBF-05B00CED0B38}" destId="{E6FA2810-0B2E-4710-9E0B-94C471D2B853}" srcOrd="2" destOrd="0" presId="urn:microsoft.com/office/officeart/2018/2/layout/IconVerticalSolidList"/>
    <dgm:cxn modelId="{6C663729-FBA7-499C-9323-8E8209EAE5CA}" type="presParOf" srcId="{7E3592B7-4157-4037-AEBF-05B00CED0B38}" destId="{56C8795B-3E57-4902-927D-98E91E440DA1}" srcOrd="3" destOrd="0" presId="urn:microsoft.com/office/officeart/2018/2/layout/IconVerticalSolidList"/>
    <dgm:cxn modelId="{CC38FD2C-1979-4E29-BFE8-0765BF342B46}" type="presParOf" srcId="{91D64BA0-63F8-4472-898B-26DA454FEC64}" destId="{5D16B199-9DD0-4BB1-897D-C59D4469C0B2}" srcOrd="3" destOrd="0" presId="urn:microsoft.com/office/officeart/2018/2/layout/IconVerticalSolidList"/>
    <dgm:cxn modelId="{12A85F39-BF57-4251-8F14-74DAF3FDB0A9}" type="presParOf" srcId="{91D64BA0-63F8-4472-898B-26DA454FEC64}" destId="{9F216D94-012D-4B37-BC1B-376EB902B71E}" srcOrd="4" destOrd="0" presId="urn:microsoft.com/office/officeart/2018/2/layout/IconVerticalSolidList"/>
    <dgm:cxn modelId="{5EB976F6-E1F9-482C-9F50-03C1B463AB8A}" type="presParOf" srcId="{9F216D94-012D-4B37-BC1B-376EB902B71E}" destId="{9B30515D-455E-44C1-95A6-C90EB5B53A21}" srcOrd="0" destOrd="0" presId="urn:microsoft.com/office/officeart/2018/2/layout/IconVerticalSolidList"/>
    <dgm:cxn modelId="{69E4CBF0-1D4B-45D3-B9CA-4D7BC4B7B48E}" type="presParOf" srcId="{9F216D94-012D-4B37-BC1B-376EB902B71E}" destId="{BA089FD8-D5C4-4E38-A936-7F0A68A04290}" srcOrd="1" destOrd="0" presId="urn:microsoft.com/office/officeart/2018/2/layout/IconVerticalSolidList"/>
    <dgm:cxn modelId="{52556F63-1C3E-49B7-9BC6-9C8A4A92077B}" type="presParOf" srcId="{9F216D94-012D-4B37-BC1B-376EB902B71E}" destId="{8BDD7EEE-F2ED-46FB-9E58-ACD1DF3726DC}" srcOrd="2" destOrd="0" presId="urn:microsoft.com/office/officeart/2018/2/layout/IconVerticalSolidList"/>
    <dgm:cxn modelId="{8AFCCE80-3E75-4C18-B90B-8CEBF7452801}" type="presParOf" srcId="{9F216D94-012D-4B37-BC1B-376EB902B71E}" destId="{6A9CB556-5A8B-42EB-8AE9-624AAB88D2CD}" srcOrd="3" destOrd="0" presId="urn:microsoft.com/office/officeart/2018/2/layout/IconVerticalSolidList"/>
    <dgm:cxn modelId="{082A9340-0BF2-4DA7-8818-330D8BCF2E3D}" type="presParOf" srcId="{91D64BA0-63F8-4472-898B-26DA454FEC64}" destId="{59B66284-E21E-4699-B787-CE1ED0985595}" srcOrd="5" destOrd="0" presId="urn:microsoft.com/office/officeart/2018/2/layout/IconVerticalSolidList"/>
    <dgm:cxn modelId="{81D39717-693C-4B50-800D-91FF563640FD}" type="presParOf" srcId="{91D64BA0-63F8-4472-898B-26DA454FEC64}" destId="{7A6240C5-A842-4E60-9349-2BC7105E871E}" srcOrd="6" destOrd="0" presId="urn:microsoft.com/office/officeart/2018/2/layout/IconVerticalSolidList"/>
    <dgm:cxn modelId="{FFFEAC41-83B3-4F07-81E8-7E849B0EA41B}" type="presParOf" srcId="{7A6240C5-A842-4E60-9349-2BC7105E871E}" destId="{B0CE94D8-4395-4ED7-80E8-248B63D0C3B5}" srcOrd="0" destOrd="0" presId="urn:microsoft.com/office/officeart/2018/2/layout/IconVerticalSolidList"/>
    <dgm:cxn modelId="{C7B38ED7-D9F9-4DAD-8E97-14EA970B4B3C}" type="presParOf" srcId="{7A6240C5-A842-4E60-9349-2BC7105E871E}" destId="{E7C8E1DF-5B1B-4C09-AC86-B7BE0EAC1A30}" srcOrd="1" destOrd="0" presId="urn:microsoft.com/office/officeart/2018/2/layout/IconVerticalSolidList"/>
    <dgm:cxn modelId="{F7C39EBA-8FD5-488D-BCA5-D8AD2451BC65}" type="presParOf" srcId="{7A6240C5-A842-4E60-9349-2BC7105E871E}" destId="{D48A3F42-7AAA-45B9-A0C4-70F23C713410}" srcOrd="2" destOrd="0" presId="urn:microsoft.com/office/officeart/2018/2/layout/IconVerticalSolidList"/>
    <dgm:cxn modelId="{6FF7BD29-9314-4F70-B6E9-6650BBD1E2C4}" type="presParOf" srcId="{7A6240C5-A842-4E60-9349-2BC7105E871E}" destId="{79E11209-3CDD-433E-847E-DD6BA92B7AD8}" srcOrd="3" destOrd="0" presId="urn:microsoft.com/office/officeart/2018/2/layout/IconVerticalSolidList"/>
    <dgm:cxn modelId="{442D6E5A-BB48-4E68-AD06-C52D99DB2049}" type="presParOf" srcId="{91D64BA0-63F8-4472-898B-26DA454FEC64}" destId="{1C2A94F2-6B75-4E2B-B461-D38E843EBF97}" srcOrd="7" destOrd="0" presId="urn:microsoft.com/office/officeart/2018/2/layout/IconVerticalSolidList"/>
    <dgm:cxn modelId="{85FA2E19-8008-43D5-AD01-B693D8CFE57D}" type="presParOf" srcId="{91D64BA0-63F8-4472-898B-26DA454FEC64}" destId="{2DA15604-1374-49FD-8E21-18728DC44522}" srcOrd="8" destOrd="0" presId="urn:microsoft.com/office/officeart/2018/2/layout/IconVerticalSolidList"/>
    <dgm:cxn modelId="{8C3F31D2-CFB3-4C86-9391-5B8D86DDC18B}" type="presParOf" srcId="{2DA15604-1374-49FD-8E21-18728DC44522}" destId="{66A732DE-0A4E-4590-8F64-8CBC1A61722C}" srcOrd="0" destOrd="0" presId="urn:microsoft.com/office/officeart/2018/2/layout/IconVerticalSolidList"/>
    <dgm:cxn modelId="{4948998D-99D3-45CF-949C-BE8C42D736C4}" type="presParOf" srcId="{2DA15604-1374-49FD-8E21-18728DC44522}" destId="{B08C15C7-A4C9-4536-B377-58769981D728}" srcOrd="1" destOrd="0" presId="urn:microsoft.com/office/officeart/2018/2/layout/IconVerticalSolidList"/>
    <dgm:cxn modelId="{E6BB05AF-87B4-4EDD-A4C3-29A8FBDD12C4}" type="presParOf" srcId="{2DA15604-1374-49FD-8E21-18728DC44522}" destId="{23605741-B1EE-437B-B0FC-D929589A686F}" srcOrd="2" destOrd="0" presId="urn:microsoft.com/office/officeart/2018/2/layout/IconVerticalSolidList"/>
    <dgm:cxn modelId="{AA1FF45C-8E55-40D7-A685-21C944F3F710}" type="presParOf" srcId="{2DA15604-1374-49FD-8E21-18728DC44522}" destId="{14CEF240-AB2A-4A70-8EFA-B2826C4B90B1}" srcOrd="3" destOrd="0" presId="urn:microsoft.com/office/officeart/2018/2/layout/IconVerticalSolidList"/>
    <dgm:cxn modelId="{C26C28F4-8D26-43CB-91E1-B59BA5C69126}" type="presParOf" srcId="{91D64BA0-63F8-4472-898B-26DA454FEC64}" destId="{14C1593D-CBA0-49B5-A03B-386061940655}" srcOrd="9" destOrd="0" presId="urn:microsoft.com/office/officeart/2018/2/layout/IconVerticalSolidList"/>
    <dgm:cxn modelId="{F91AC1B0-EE20-4A20-9F7B-63FB0F9E915B}" type="presParOf" srcId="{91D64BA0-63F8-4472-898B-26DA454FEC64}" destId="{FAA77BDE-3993-4A7F-BFBB-DA32F24D543C}" srcOrd="10" destOrd="0" presId="urn:microsoft.com/office/officeart/2018/2/layout/IconVerticalSolidList"/>
    <dgm:cxn modelId="{D45D331C-BDFB-47EB-8DE8-606E98A55064}" type="presParOf" srcId="{FAA77BDE-3993-4A7F-BFBB-DA32F24D543C}" destId="{D3AABE15-D826-4E8A-AD9F-FC3B56BE860E}" srcOrd="0" destOrd="0" presId="urn:microsoft.com/office/officeart/2018/2/layout/IconVerticalSolidList"/>
    <dgm:cxn modelId="{8E0CCCEA-D28F-44CF-88B2-B2C16988D46A}" type="presParOf" srcId="{FAA77BDE-3993-4A7F-BFBB-DA32F24D543C}" destId="{D436C0BD-FC7A-46A2-BF5D-A75EB9ECCE2A}" srcOrd="1" destOrd="0" presId="urn:microsoft.com/office/officeart/2018/2/layout/IconVerticalSolidList"/>
    <dgm:cxn modelId="{BDAF92B2-C780-4941-A438-E72A73565281}" type="presParOf" srcId="{FAA77BDE-3993-4A7F-BFBB-DA32F24D543C}" destId="{DE28C911-0579-4A98-A3D9-C38E2CD9FBDF}" srcOrd="2" destOrd="0" presId="urn:microsoft.com/office/officeart/2018/2/layout/IconVerticalSolidList"/>
    <dgm:cxn modelId="{A635D26E-D0F8-4313-AD09-7F541C3995DC}" type="presParOf" srcId="{FAA77BDE-3993-4A7F-BFBB-DA32F24D543C}" destId="{1DFA146F-5807-4858-A665-7A739DC0B87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8D150C2-5E32-4AB3-B9A0-1E52E2FF2075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A893EA8-6BBE-4C66-B72A-0EE6733DABF1}">
      <dgm:prSet/>
      <dgm:spPr/>
      <dgm:t>
        <a:bodyPr/>
        <a:lstStyle/>
        <a:p>
          <a:r>
            <a:rPr lang="en-US" dirty="0"/>
            <a:t>One individual fully transitioned</a:t>
          </a:r>
        </a:p>
      </dgm:t>
    </dgm:pt>
    <dgm:pt modelId="{7476A397-F9AB-46A3-9FC6-969361259E1E}" type="parTrans" cxnId="{B0B57F02-324A-4452-9769-7DAF8BFE9451}">
      <dgm:prSet/>
      <dgm:spPr/>
      <dgm:t>
        <a:bodyPr/>
        <a:lstStyle/>
        <a:p>
          <a:endParaRPr lang="en-US"/>
        </a:p>
      </dgm:t>
    </dgm:pt>
    <dgm:pt modelId="{C9E6F9CA-DC73-4F36-BFED-D3500E99213B}" type="sibTrans" cxnId="{B0B57F02-324A-4452-9769-7DAF8BFE9451}">
      <dgm:prSet/>
      <dgm:spPr/>
      <dgm:t>
        <a:bodyPr/>
        <a:lstStyle/>
        <a:p>
          <a:endParaRPr lang="en-US"/>
        </a:p>
      </dgm:t>
    </dgm:pt>
    <dgm:pt modelId="{820B452E-7166-4CC8-B507-82C02761CCBE}">
      <dgm:prSet/>
      <dgm:spPr/>
      <dgm:t>
        <a:bodyPr/>
        <a:lstStyle/>
        <a:p>
          <a:r>
            <a:rPr lang="en-US" dirty="0"/>
            <a:t>Two in process of utilizing </a:t>
          </a:r>
          <a:r>
            <a:rPr lang="en-US" dirty="0">
              <a:latin typeface="Calibri Light" panose="020F0302020204030204"/>
            </a:rPr>
            <a:t>enabling</a:t>
          </a:r>
          <a:r>
            <a:rPr lang="en-US" dirty="0"/>
            <a:t> tech in current CRS while looking for apartments</a:t>
          </a:r>
        </a:p>
      </dgm:t>
    </dgm:pt>
    <dgm:pt modelId="{360533C6-F9C6-422B-8543-E650E6C81EB0}" type="parTrans" cxnId="{A5523563-BA83-4749-96F1-847903A939FD}">
      <dgm:prSet/>
      <dgm:spPr/>
      <dgm:t>
        <a:bodyPr/>
        <a:lstStyle/>
        <a:p>
          <a:endParaRPr lang="en-US"/>
        </a:p>
      </dgm:t>
    </dgm:pt>
    <dgm:pt modelId="{BD367961-2A15-4B36-BFB8-C8C5046E1A7F}" type="sibTrans" cxnId="{A5523563-BA83-4749-96F1-847903A939FD}">
      <dgm:prSet/>
      <dgm:spPr/>
      <dgm:t>
        <a:bodyPr/>
        <a:lstStyle/>
        <a:p>
          <a:endParaRPr lang="en-US"/>
        </a:p>
      </dgm:t>
    </dgm:pt>
    <dgm:pt modelId="{90D74C1F-A324-4929-8762-99D56957512C}">
      <dgm:prSet/>
      <dgm:spPr/>
      <dgm:t>
        <a:bodyPr/>
        <a:lstStyle/>
        <a:p>
          <a:r>
            <a:rPr lang="en-US" dirty="0"/>
            <a:t>Three in process of transitioning from CRS to group In Home Support.</a:t>
          </a:r>
        </a:p>
      </dgm:t>
    </dgm:pt>
    <dgm:pt modelId="{9373AC74-1DDD-499E-85EB-CAF10E9D1F5F}" type="parTrans" cxnId="{5770FA94-0A3C-4730-8B78-CAA95F2C367C}">
      <dgm:prSet/>
      <dgm:spPr/>
      <dgm:t>
        <a:bodyPr/>
        <a:lstStyle/>
        <a:p>
          <a:endParaRPr lang="en-US"/>
        </a:p>
      </dgm:t>
    </dgm:pt>
    <dgm:pt modelId="{28BDCF4B-5AB5-4573-84EB-7C13E60059AB}" type="sibTrans" cxnId="{5770FA94-0A3C-4730-8B78-CAA95F2C367C}">
      <dgm:prSet/>
      <dgm:spPr/>
      <dgm:t>
        <a:bodyPr/>
        <a:lstStyle/>
        <a:p>
          <a:endParaRPr lang="en-US"/>
        </a:p>
      </dgm:t>
    </dgm:pt>
    <dgm:pt modelId="{C3612516-8194-41BA-BE06-7CA48A955DFC}">
      <dgm:prSet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Buy in to the process </a:t>
          </a:r>
        </a:p>
      </dgm:t>
    </dgm:pt>
    <dgm:pt modelId="{75A75E06-3120-4584-90E5-0681D1D9FF82}" type="parTrans" cxnId="{E73F24D2-6554-43F1-9F20-805B88BE798B}">
      <dgm:prSet/>
      <dgm:spPr/>
    </dgm:pt>
    <dgm:pt modelId="{2B6C5801-98CD-42A7-804F-8EF612E7D63A}" type="sibTrans" cxnId="{E73F24D2-6554-43F1-9F20-805B88BE798B}">
      <dgm:prSet/>
      <dgm:spPr/>
    </dgm:pt>
    <dgm:pt modelId="{488135AB-1151-444F-8D49-2B4DFAD00CB9}" type="pres">
      <dgm:prSet presAssocID="{58D150C2-5E32-4AB3-B9A0-1E52E2FF2075}" presName="linear" presStyleCnt="0">
        <dgm:presLayoutVars>
          <dgm:animLvl val="lvl"/>
          <dgm:resizeHandles val="exact"/>
        </dgm:presLayoutVars>
      </dgm:prSet>
      <dgm:spPr/>
    </dgm:pt>
    <dgm:pt modelId="{3497D9F4-5462-463B-8C53-208CC477891D}" type="pres">
      <dgm:prSet presAssocID="{C3612516-8194-41BA-BE06-7CA48A955DF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BD148ED8-7ED9-4F40-8CE3-DD84391DC2AB}" type="pres">
      <dgm:prSet presAssocID="{2B6C5801-98CD-42A7-804F-8EF612E7D63A}" presName="spacer" presStyleCnt="0"/>
      <dgm:spPr/>
    </dgm:pt>
    <dgm:pt modelId="{C9B0061B-3CFB-4564-8770-459A7AFF1328}" type="pres">
      <dgm:prSet presAssocID="{6A893EA8-6BBE-4C66-B72A-0EE6733DABF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A17F8829-7E3F-416B-9817-7277C9807F1A}" type="pres">
      <dgm:prSet presAssocID="{C9E6F9CA-DC73-4F36-BFED-D3500E99213B}" presName="spacer" presStyleCnt="0"/>
      <dgm:spPr/>
    </dgm:pt>
    <dgm:pt modelId="{73C7E2EF-DD9D-4E2B-B6D8-A5B0ABB2B465}" type="pres">
      <dgm:prSet presAssocID="{820B452E-7166-4CC8-B507-82C02761CCB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5D08CE57-FC98-4DE2-87DE-5AC450D02F12}" type="pres">
      <dgm:prSet presAssocID="{BD367961-2A15-4B36-BFB8-C8C5046E1A7F}" presName="spacer" presStyleCnt="0"/>
      <dgm:spPr/>
    </dgm:pt>
    <dgm:pt modelId="{F763FC6E-306A-4986-AFBB-370E2EDE0A38}" type="pres">
      <dgm:prSet presAssocID="{90D74C1F-A324-4929-8762-99D56957512C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B0B57F02-324A-4452-9769-7DAF8BFE9451}" srcId="{58D150C2-5E32-4AB3-B9A0-1E52E2FF2075}" destId="{6A893EA8-6BBE-4C66-B72A-0EE6733DABF1}" srcOrd="1" destOrd="0" parTransId="{7476A397-F9AB-46A3-9FC6-969361259E1E}" sibTransId="{C9E6F9CA-DC73-4F36-BFED-D3500E99213B}"/>
    <dgm:cxn modelId="{048B3019-308D-4506-A0A7-FF3C9BA20372}" type="presOf" srcId="{C3612516-8194-41BA-BE06-7CA48A955DFC}" destId="{3497D9F4-5462-463B-8C53-208CC477891D}" srcOrd="0" destOrd="0" presId="urn:microsoft.com/office/officeart/2005/8/layout/vList2"/>
    <dgm:cxn modelId="{5EB94339-7CF1-4546-9A3E-511C1B7345B1}" type="presOf" srcId="{6A893EA8-6BBE-4C66-B72A-0EE6733DABF1}" destId="{C9B0061B-3CFB-4564-8770-459A7AFF1328}" srcOrd="0" destOrd="0" presId="urn:microsoft.com/office/officeart/2005/8/layout/vList2"/>
    <dgm:cxn modelId="{EC7CE15E-5CF7-4487-8E55-93AD604691E0}" type="presOf" srcId="{90D74C1F-A324-4929-8762-99D56957512C}" destId="{F763FC6E-306A-4986-AFBB-370E2EDE0A38}" srcOrd="0" destOrd="0" presId="urn:microsoft.com/office/officeart/2005/8/layout/vList2"/>
    <dgm:cxn modelId="{A5523563-BA83-4749-96F1-847903A939FD}" srcId="{58D150C2-5E32-4AB3-B9A0-1E52E2FF2075}" destId="{820B452E-7166-4CC8-B507-82C02761CCBE}" srcOrd="2" destOrd="0" parTransId="{360533C6-F9C6-422B-8543-E650E6C81EB0}" sibTransId="{BD367961-2A15-4B36-BFB8-C8C5046E1A7F}"/>
    <dgm:cxn modelId="{5770FA94-0A3C-4730-8B78-CAA95F2C367C}" srcId="{58D150C2-5E32-4AB3-B9A0-1E52E2FF2075}" destId="{90D74C1F-A324-4929-8762-99D56957512C}" srcOrd="3" destOrd="0" parTransId="{9373AC74-1DDD-499E-85EB-CAF10E9D1F5F}" sibTransId="{28BDCF4B-5AB5-4573-84EB-7C13E60059AB}"/>
    <dgm:cxn modelId="{648D4DC6-4CEB-4D0A-BDA4-73A7B45EA22F}" type="presOf" srcId="{58D150C2-5E32-4AB3-B9A0-1E52E2FF2075}" destId="{488135AB-1151-444F-8D49-2B4DFAD00CB9}" srcOrd="0" destOrd="0" presId="urn:microsoft.com/office/officeart/2005/8/layout/vList2"/>
    <dgm:cxn modelId="{E73F24D2-6554-43F1-9F20-805B88BE798B}" srcId="{58D150C2-5E32-4AB3-B9A0-1E52E2FF2075}" destId="{C3612516-8194-41BA-BE06-7CA48A955DFC}" srcOrd="0" destOrd="0" parTransId="{75A75E06-3120-4584-90E5-0681D1D9FF82}" sibTransId="{2B6C5801-98CD-42A7-804F-8EF612E7D63A}"/>
    <dgm:cxn modelId="{B306A0DF-AC28-4827-80BB-18ADA1D172BC}" type="presOf" srcId="{820B452E-7166-4CC8-B507-82C02761CCBE}" destId="{73C7E2EF-DD9D-4E2B-B6D8-A5B0ABB2B465}" srcOrd="0" destOrd="0" presId="urn:microsoft.com/office/officeart/2005/8/layout/vList2"/>
    <dgm:cxn modelId="{915A9497-9B92-4F9A-8FFA-F17BE80049B6}" type="presParOf" srcId="{488135AB-1151-444F-8D49-2B4DFAD00CB9}" destId="{3497D9F4-5462-463B-8C53-208CC477891D}" srcOrd="0" destOrd="0" presId="urn:microsoft.com/office/officeart/2005/8/layout/vList2"/>
    <dgm:cxn modelId="{A773CE21-9567-44F0-8031-70F5F743385E}" type="presParOf" srcId="{488135AB-1151-444F-8D49-2B4DFAD00CB9}" destId="{BD148ED8-7ED9-4F40-8CE3-DD84391DC2AB}" srcOrd="1" destOrd="0" presId="urn:microsoft.com/office/officeart/2005/8/layout/vList2"/>
    <dgm:cxn modelId="{EDDA3804-72A5-482E-A706-E7C0953D6F3C}" type="presParOf" srcId="{488135AB-1151-444F-8D49-2B4DFAD00CB9}" destId="{C9B0061B-3CFB-4564-8770-459A7AFF1328}" srcOrd="2" destOrd="0" presId="urn:microsoft.com/office/officeart/2005/8/layout/vList2"/>
    <dgm:cxn modelId="{32BEF546-1F89-4889-B0B0-DF517553645D}" type="presParOf" srcId="{488135AB-1151-444F-8D49-2B4DFAD00CB9}" destId="{A17F8829-7E3F-416B-9817-7277C9807F1A}" srcOrd="3" destOrd="0" presId="urn:microsoft.com/office/officeart/2005/8/layout/vList2"/>
    <dgm:cxn modelId="{22834DF9-4101-49E0-A45F-FD5A240EC301}" type="presParOf" srcId="{488135AB-1151-444F-8D49-2B4DFAD00CB9}" destId="{73C7E2EF-DD9D-4E2B-B6D8-A5B0ABB2B465}" srcOrd="4" destOrd="0" presId="urn:microsoft.com/office/officeart/2005/8/layout/vList2"/>
    <dgm:cxn modelId="{8156EB52-6F8B-42B8-BEAF-EB5F1A5D8179}" type="presParOf" srcId="{488135AB-1151-444F-8D49-2B4DFAD00CB9}" destId="{5D08CE57-FC98-4DE2-87DE-5AC450D02F12}" srcOrd="5" destOrd="0" presId="urn:microsoft.com/office/officeart/2005/8/layout/vList2"/>
    <dgm:cxn modelId="{AE4613BD-5980-4D8A-A7A0-532F1AA16379}" type="presParOf" srcId="{488135AB-1151-444F-8D49-2B4DFAD00CB9}" destId="{F763FC6E-306A-4986-AFBB-370E2EDE0A3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8A04A33-7B15-482F-AA99-459EA4E9B2DD}" type="doc">
      <dgm:prSet loTypeId="urn:microsoft.com/office/officeart/2008/layout/LinedList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AD2C47B-AB4E-416A-B185-374A3D3130B8}">
      <dgm:prSet/>
      <dgm:spPr/>
      <dgm:t>
        <a:bodyPr/>
        <a:lstStyle/>
        <a:p>
          <a:r>
            <a:rPr lang="en-US" dirty="0"/>
            <a:t>Securing affordable housing</a:t>
          </a:r>
        </a:p>
      </dgm:t>
    </dgm:pt>
    <dgm:pt modelId="{8608E15B-CB25-4F69-B1A8-C70137C44824}" type="parTrans" cxnId="{450D4522-69E3-4598-9467-B1903249426D}">
      <dgm:prSet/>
      <dgm:spPr/>
      <dgm:t>
        <a:bodyPr/>
        <a:lstStyle/>
        <a:p>
          <a:endParaRPr lang="en-US"/>
        </a:p>
      </dgm:t>
    </dgm:pt>
    <dgm:pt modelId="{8F452123-C409-47DC-BD7D-9ECB9A50B0E2}" type="sibTrans" cxnId="{450D4522-69E3-4598-9467-B1903249426D}">
      <dgm:prSet/>
      <dgm:spPr/>
      <dgm:t>
        <a:bodyPr/>
        <a:lstStyle/>
        <a:p>
          <a:endParaRPr lang="en-US"/>
        </a:p>
      </dgm:t>
    </dgm:pt>
    <dgm:pt modelId="{218BB531-5E95-429D-AF23-702E1C8D9844}">
      <dgm:prSet/>
      <dgm:spPr/>
      <dgm:t>
        <a:bodyPr/>
        <a:lstStyle/>
        <a:p>
          <a:r>
            <a:rPr lang="en-US" dirty="0"/>
            <a:t>Needs to start to launch meetings earlier</a:t>
          </a:r>
        </a:p>
      </dgm:t>
    </dgm:pt>
    <dgm:pt modelId="{2E9256AC-06FA-45F3-83E8-13844BCF2E49}" type="parTrans" cxnId="{DF040B76-21FF-4727-83AE-4B2E671A5193}">
      <dgm:prSet/>
      <dgm:spPr/>
      <dgm:t>
        <a:bodyPr/>
        <a:lstStyle/>
        <a:p>
          <a:endParaRPr lang="en-US"/>
        </a:p>
      </dgm:t>
    </dgm:pt>
    <dgm:pt modelId="{31C4EAB3-5F80-4957-8331-1A194EB79ED4}" type="sibTrans" cxnId="{DF040B76-21FF-4727-83AE-4B2E671A5193}">
      <dgm:prSet/>
      <dgm:spPr/>
      <dgm:t>
        <a:bodyPr/>
        <a:lstStyle/>
        <a:p>
          <a:endParaRPr lang="en-US"/>
        </a:p>
      </dgm:t>
    </dgm:pt>
    <dgm:pt modelId="{996E756B-BDF2-4E3F-82F6-D5F47FECB5D3}">
      <dgm:prSet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Adjustments to the individual plan based on individual changing needs</a:t>
          </a:r>
        </a:p>
      </dgm:t>
    </dgm:pt>
    <dgm:pt modelId="{83DBF8D2-A4C0-497D-A8C1-21F80294319E}" type="parTrans" cxnId="{D67C97DD-F5BE-4531-B141-130C366BB14D}">
      <dgm:prSet/>
      <dgm:spPr/>
    </dgm:pt>
    <dgm:pt modelId="{8FE8EE69-F330-4ED3-9B72-86FB36E579E0}" type="sibTrans" cxnId="{D67C97DD-F5BE-4531-B141-130C366BB14D}">
      <dgm:prSet/>
      <dgm:spPr/>
    </dgm:pt>
    <dgm:pt modelId="{1ED49FF3-2459-4291-8D5E-DC4E46DA5261}">
      <dgm:prSet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Bring enabling technology into the planning process earlier</a:t>
          </a:r>
        </a:p>
      </dgm:t>
    </dgm:pt>
    <dgm:pt modelId="{5509EB25-D457-4BBA-A73D-0179823DF130}" type="parTrans" cxnId="{11227ED9-7FDC-4534-B060-256BD54B878D}">
      <dgm:prSet/>
      <dgm:spPr/>
    </dgm:pt>
    <dgm:pt modelId="{8387E9A5-ED54-4132-AA1E-779A65F42B39}" type="sibTrans" cxnId="{11227ED9-7FDC-4534-B060-256BD54B878D}">
      <dgm:prSet/>
      <dgm:spPr/>
    </dgm:pt>
    <dgm:pt modelId="{94019726-D12D-4DB7-B41D-9CA60859E2FA}" type="pres">
      <dgm:prSet presAssocID="{98A04A33-7B15-482F-AA99-459EA4E9B2DD}" presName="vert0" presStyleCnt="0">
        <dgm:presLayoutVars>
          <dgm:dir/>
          <dgm:animOne val="branch"/>
          <dgm:animLvl val="lvl"/>
        </dgm:presLayoutVars>
      </dgm:prSet>
      <dgm:spPr/>
    </dgm:pt>
    <dgm:pt modelId="{2C48D1B4-2D94-4261-9320-540E2504B29B}" type="pres">
      <dgm:prSet presAssocID="{9AD2C47B-AB4E-416A-B185-374A3D3130B8}" presName="thickLine" presStyleLbl="alignNode1" presStyleIdx="0" presStyleCnt="4"/>
      <dgm:spPr/>
    </dgm:pt>
    <dgm:pt modelId="{5F547C43-E9F7-4BCA-8CAE-CE68E34FA75F}" type="pres">
      <dgm:prSet presAssocID="{9AD2C47B-AB4E-416A-B185-374A3D3130B8}" presName="horz1" presStyleCnt="0"/>
      <dgm:spPr/>
    </dgm:pt>
    <dgm:pt modelId="{454256FB-5F74-45F4-9ED5-D9E3F25391E1}" type="pres">
      <dgm:prSet presAssocID="{9AD2C47B-AB4E-416A-B185-374A3D3130B8}" presName="tx1" presStyleLbl="revTx" presStyleIdx="0" presStyleCnt="4"/>
      <dgm:spPr/>
    </dgm:pt>
    <dgm:pt modelId="{7076F193-0524-4630-86DD-D14431203251}" type="pres">
      <dgm:prSet presAssocID="{9AD2C47B-AB4E-416A-B185-374A3D3130B8}" presName="vert1" presStyleCnt="0"/>
      <dgm:spPr/>
    </dgm:pt>
    <dgm:pt modelId="{7064ECE9-47F6-4F3B-B401-9BA4B75B1839}" type="pres">
      <dgm:prSet presAssocID="{218BB531-5E95-429D-AF23-702E1C8D9844}" presName="thickLine" presStyleLbl="alignNode1" presStyleIdx="1" presStyleCnt="4"/>
      <dgm:spPr/>
    </dgm:pt>
    <dgm:pt modelId="{B5575B3A-A76C-43C1-8255-81492C02C953}" type="pres">
      <dgm:prSet presAssocID="{218BB531-5E95-429D-AF23-702E1C8D9844}" presName="horz1" presStyleCnt="0"/>
      <dgm:spPr/>
    </dgm:pt>
    <dgm:pt modelId="{177A53A4-E0BE-4AB3-8C21-DAC3280B6E0D}" type="pres">
      <dgm:prSet presAssocID="{218BB531-5E95-429D-AF23-702E1C8D9844}" presName="tx1" presStyleLbl="revTx" presStyleIdx="1" presStyleCnt="4"/>
      <dgm:spPr/>
    </dgm:pt>
    <dgm:pt modelId="{CEA0D36F-1210-4F20-B781-A23033961031}" type="pres">
      <dgm:prSet presAssocID="{218BB531-5E95-429D-AF23-702E1C8D9844}" presName="vert1" presStyleCnt="0"/>
      <dgm:spPr/>
    </dgm:pt>
    <dgm:pt modelId="{1ACDCBCB-FD1B-447C-BDF6-7B7CF91AD7E1}" type="pres">
      <dgm:prSet presAssocID="{996E756B-BDF2-4E3F-82F6-D5F47FECB5D3}" presName="thickLine" presStyleLbl="alignNode1" presStyleIdx="2" presStyleCnt="4"/>
      <dgm:spPr/>
    </dgm:pt>
    <dgm:pt modelId="{0125BE87-2F05-42A6-BC2A-EF6C21BBCFB7}" type="pres">
      <dgm:prSet presAssocID="{996E756B-BDF2-4E3F-82F6-D5F47FECB5D3}" presName="horz1" presStyleCnt="0"/>
      <dgm:spPr/>
    </dgm:pt>
    <dgm:pt modelId="{E2A3FC30-4740-48D5-8FC2-C9D16FB1B483}" type="pres">
      <dgm:prSet presAssocID="{996E756B-BDF2-4E3F-82F6-D5F47FECB5D3}" presName="tx1" presStyleLbl="revTx" presStyleIdx="2" presStyleCnt="4"/>
      <dgm:spPr/>
    </dgm:pt>
    <dgm:pt modelId="{E9472D90-BADF-4A87-9635-D42559F2D33F}" type="pres">
      <dgm:prSet presAssocID="{996E756B-BDF2-4E3F-82F6-D5F47FECB5D3}" presName="vert1" presStyleCnt="0"/>
      <dgm:spPr/>
    </dgm:pt>
    <dgm:pt modelId="{71D7DE42-81C3-43FB-A1B7-8C542A403581}" type="pres">
      <dgm:prSet presAssocID="{1ED49FF3-2459-4291-8D5E-DC4E46DA5261}" presName="thickLine" presStyleLbl="alignNode1" presStyleIdx="3" presStyleCnt="4"/>
      <dgm:spPr/>
    </dgm:pt>
    <dgm:pt modelId="{7ABD9372-CC20-46CB-950F-A349CE100D6E}" type="pres">
      <dgm:prSet presAssocID="{1ED49FF3-2459-4291-8D5E-DC4E46DA5261}" presName="horz1" presStyleCnt="0"/>
      <dgm:spPr/>
    </dgm:pt>
    <dgm:pt modelId="{6CD24CA4-A535-4790-9343-6B6CB4FA950E}" type="pres">
      <dgm:prSet presAssocID="{1ED49FF3-2459-4291-8D5E-DC4E46DA5261}" presName="tx1" presStyleLbl="revTx" presStyleIdx="3" presStyleCnt="4"/>
      <dgm:spPr/>
    </dgm:pt>
    <dgm:pt modelId="{DD98B7FC-2047-4743-9031-3C7872785E74}" type="pres">
      <dgm:prSet presAssocID="{1ED49FF3-2459-4291-8D5E-DC4E46DA5261}" presName="vert1" presStyleCnt="0"/>
      <dgm:spPr/>
    </dgm:pt>
  </dgm:ptLst>
  <dgm:cxnLst>
    <dgm:cxn modelId="{76D2F509-8268-40A2-A22F-B28B962CA50A}" type="presOf" srcId="{9AD2C47B-AB4E-416A-B185-374A3D3130B8}" destId="{454256FB-5F74-45F4-9ED5-D9E3F25391E1}" srcOrd="0" destOrd="0" presId="urn:microsoft.com/office/officeart/2008/layout/LinedList"/>
    <dgm:cxn modelId="{450D4522-69E3-4598-9467-B1903249426D}" srcId="{98A04A33-7B15-482F-AA99-459EA4E9B2DD}" destId="{9AD2C47B-AB4E-416A-B185-374A3D3130B8}" srcOrd="0" destOrd="0" parTransId="{8608E15B-CB25-4F69-B1A8-C70137C44824}" sibTransId="{8F452123-C409-47DC-BD7D-9ECB9A50B0E2}"/>
    <dgm:cxn modelId="{C959DA4C-0F5D-442D-9347-62333987C82A}" type="presOf" srcId="{1ED49FF3-2459-4291-8D5E-DC4E46DA5261}" destId="{6CD24CA4-A535-4790-9343-6B6CB4FA950E}" srcOrd="0" destOrd="0" presId="urn:microsoft.com/office/officeart/2008/layout/LinedList"/>
    <dgm:cxn modelId="{DF040B76-21FF-4727-83AE-4B2E671A5193}" srcId="{98A04A33-7B15-482F-AA99-459EA4E9B2DD}" destId="{218BB531-5E95-429D-AF23-702E1C8D9844}" srcOrd="1" destOrd="0" parTransId="{2E9256AC-06FA-45F3-83E8-13844BCF2E49}" sibTransId="{31C4EAB3-5F80-4957-8331-1A194EB79ED4}"/>
    <dgm:cxn modelId="{DB569E79-0C99-40B5-9689-40456CF777A2}" type="presOf" srcId="{218BB531-5E95-429D-AF23-702E1C8D9844}" destId="{177A53A4-E0BE-4AB3-8C21-DAC3280B6E0D}" srcOrd="0" destOrd="0" presId="urn:microsoft.com/office/officeart/2008/layout/LinedList"/>
    <dgm:cxn modelId="{E9833E7C-F8A1-42A7-AFFD-20CDA1DEAEBB}" type="presOf" srcId="{98A04A33-7B15-482F-AA99-459EA4E9B2DD}" destId="{94019726-D12D-4DB7-B41D-9CA60859E2FA}" srcOrd="0" destOrd="0" presId="urn:microsoft.com/office/officeart/2008/layout/LinedList"/>
    <dgm:cxn modelId="{8081B5B5-B1DD-4C5D-9F14-A28742E45113}" type="presOf" srcId="{996E756B-BDF2-4E3F-82F6-D5F47FECB5D3}" destId="{E2A3FC30-4740-48D5-8FC2-C9D16FB1B483}" srcOrd="0" destOrd="0" presId="urn:microsoft.com/office/officeart/2008/layout/LinedList"/>
    <dgm:cxn modelId="{11227ED9-7FDC-4534-B060-256BD54B878D}" srcId="{98A04A33-7B15-482F-AA99-459EA4E9B2DD}" destId="{1ED49FF3-2459-4291-8D5E-DC4E46DA5261}" srcOrd="3" destOrd="0" parTransId="{5509EB25-D457-4BBA-A73D-0179823DF130}" sibTransId="{8387E9A5-ED54-4132-AA1E-779A65F42B39}"/>
    <dgm:cxn modelId="{D67C97DD-F5BE-4531-B141-130C366BB14D}" srcId="{98A04A33-7B15-482F-AA99-459EA4E9B2DD}" destId="{996E756B-BDF2-4E3F-82F6-D5F47FECB5D3}" srcOrd="2" destOrd="0" parTransId="{83DBF8D2-A4C0-497D-A8C1-21F80294319E}" sibTransId="{8FE8EE69-F330-4ED3-9B72-86FB36E579E0}"/>
    <dgm:cxn modelId="{35582095-8CC2-4FFA-AC79-D5DE8F2E39D5}" type="presParOf" srcId="{94019726-D12D-4DB7-B41D-9CA60859E2FA}" destId="{2C48D1B4-2D94-4261-9320-540E2504B29B}" srcOrd="0" destOrd="0" presId="urn:microsoft.com/office/officeart/2008/layout/LinedList"/>
    <dgm:cxn modelId="{EBCBD685-8CD6-48B2-81A5-A26A060F7500}" type="presParOf" srcId="{94019726-D12D-4DB7-B41D-9CA60859E2FA}" destId="{5F547C43-E9F7-4BCA-8CAE-CE68E34FA75F}" srcOrd="1" destOrd="0" presId="urn:microsoft.com/office/officeart/2008/layout/LinedList"/>
    <dgm:cxn modelId="{833573FD-BB64-4FA3-8DE7-531A985E8DAF}" type="presParOf" srcId="{5F547C43-E9F7-4BCA-8CAE-CE68E34FA75F}" destId="{454256FB-5F74-45F4-9ED5-D9E3F25391E1}" srcOrd="0" destOrd="0" presId="urn:microsoft.com/office/officeart/2008/layout/LinedList"/>
    <dgm:cxn modelId="{E8FDD435-805D-4CF7-9507-3AB1278C5F63}" type="presParOf" srcId="{5F547C43-E9F7-4BCA-8CAE-CE68E34FA75F}" destId="{7076F193-0524-4630-86DD-D14431203251}" srcOrd="1" destOrd="0" presId="urn:microsoft.com/office/officeart/2008/layout/LinedList"/>
    <dgm:cxn modelId="{0997C516-36CF-4DA1-8313-53FE75608059}" type="presParOf" srcId="{94019726-D12D-4DB7-B41D-9CA60859E2FA}" destId="{7064ECE9-47F6-4F3B-B401-9BA4B75B1839}" srcOrd="2" destOrd="0" presId="urn:microsoft.com/office/officeart/2008/layout/LinedList"/>
    <dgm:cxn modelId="{2143AC31-7413-471C-87D9-AB8A529E9E8F}" type="presParOf" srcId="{94019726-D12D-4DB7-B41D-9CA60859E2FA}" destId="{B5575B3A-A76C-43C1-8255-81492C02C953}" srcOrd="3" destOrd="0" presId="urn:microsoft.com/office/officeart/2008/layout/LinedList"/>
    <dgm:cxn modelId="{8DC70390-2461-4F05-BDE4-E79F756ABE9F}" type="presParOf" srcId="{B5575B3A-A76C-43C1-8255-81492C02C953}" destId="{177A53A4-E0BE-4AB3-8C21-DAC3280B6E0D}" srcOrd="0" destOrd="0" presId="urn:microsoft.com/office/officeart/2008/layout/LinedList"/>
    <dgm:cxn modelId="{1741014E-26AA-4450-A29C-ACC02D4A50F7}" type="presParOf" srcId="{B5575B3A-A76C-43C1-8255-81492C02C953}" destId="{CEA0D36F-1210-4F20-B781-A23033961031}" srcOrd="1" destOrd="0" presId="urn:microsoft.com/office/officeart/2008/layout/LinedList"/>
    <dgm:cxn modelId="{F64A44E9-B65E-48F8-A0FD-3F6559ECAEF8}" type="presParOf" srcId="{94019726-D12D-4DB7-B41D-9CA60859E2FA}" destId="{1ACDCBCB-FD1B-447C-BDF6-7B7CF91AD7E1}" srcOrd="4" destOrd="0" presId="urn:microsoft.com/office/officeart/2008/layout/LinedList"/>
    <dgm:cxn modelId="{EA205F36-4B39-418C-9D61-1E43BBB0BF84}" type="presParOf" srcId="{94019726-D12D-4DB7-B41D-9CA60859E2FA}" destId="{0125BE87-2F05-42A6-BC2A-EF6C21BBCFB7}" srcOrd="5" destOrd="0" presId="urn:microsoft.com/office/officeart/2008/layout/LinedList"/>
    <dgm:cxn modelId="{1C0BEA71-93B6-4911-A34B-1FD37765304A}" type="presParOf" srcId="{0125BE87-2F05-42A6-BC2A-EF6C21BBCFB7}" destId="{E2A3FC30-4740-48D5-8FC2-C9D16FB1B483}" srcOrd="0" destOrd="0" presId="urn:microsoft.com/office/officeart/2008/layout/LinedList"/>
    <dgm:cxn modelId="{7BD6B501-A718-4931-AA71-EEFE9B6EEB8A}" type="presParOf" srcId="{0125BE87-2F05-42A6-BC2A-EF6C21BBCFB7}" destId="{E9472D90-BADF-4A87-9635-D42559F2D33F}" srcOrd="1" destOrd="0" presId="urn:microsoft.com/office/officeart/2008/layout/LinedList"/>
    <dgm:cxn modelId="{0A2A9959-D680-42C4-8ECE-944E27A750C3}" type="presParOf" srcId="{94019726-D12D-4DB7-B41D-9CA60859E2FA}" destId="{71D7DE42-81C3-43FB-A1B7-8C542A403581}" srcOrd="6" destOrd="0" presId="urn:microsoft.com/office/officeart/2008/layout/LinedList"/>
    <dgm:cxn modelId="{7BC69535-92E1-4B9C-88CC-3AA42ED2D9F4}" type="presParOf" srcId="{94019726-D12D-4DB7-B41D-9CA60859E2FA}" destId="{7ABD9372-CC20-46CB-950F-A349CE100D6E}" srcOrd="7" destOrd="0" presId="urn:microsoft.com/office/officeart/2008/layout/LinedList"/>
    <dgm:cxn modelId="{2E25D456-00CC-4789-807E-178D3438F39A}" type="presParOf" srcId="{7ABD9372-CC20-46CB-950F-A349CE100D6E}" destId="{6CD24CA4-A535-4790-9343-6B6CB4FA950E}" srcOrd="0" destOrd="0" presId="urn:microsoft.com/office/officeart/2008/layout/LinedList"/>
    <dgm:cxn modelId="{54E871C8-C3D9-44A9-A7F8-E1F8CABFA0DF}" type="presParOf" srcId="{7ABD9372-CC20-46CB-950F-A349CE100D6E}" destId="{DD98B7FC-2047-4743-9031-3C7872785E7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6F1FBB-5559-4E05-8ACE-BCA8D98B2F7C}">
      <dsp:nvSpPr>
        <dsp:cNvPr id="0" name=""/>
        <dsp:cNvSpPr/>
      </dsp:nvSpPr>
      <dsp:spPr>
        <a:xfrm>
          <a:off x="6366" y="126725"/>
          <a:ext cx="1129942" cy="112994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B79A2D-F955-48D9-B7D3-567E6872A5D6}">
      <dsp:nvSpPr>
        <dsp:cNvPr id="0" name=""/>
        <dsp:cNvSpPr/>
      </dsp:nvSpPr>
      <dsp:spPr>
        <a:xfrm>
          <a:off x="6366" y="1426060"/>
          <a:ext cx="3228406" cy="4842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377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3100" kern="1200" dirty="0"/>
            <a:t>Assessments</a:t>
          </a:r>
        </a:p>
      </dsp:txBody>
      <dsp:txXfrm>
        <a:off x="6366" y="1426060"/>
        <a:ext cx="3228406" cy="484261"/>
      </dsp:txXfrm>
    </dsp:sp>
    <dsp:sp modelId="{9299AA93-4A8D-4423-BB40-7C71E9D517AC}">
      <dsp:nvSpPr>
        <dsp:cNvPr id="0" name=""/>
        <dsp:cNvSpPr/>
      </dsp:nvSpPr>
      <dsp:spPr>
        <a:xfrm>
          <a:off x="6366" y="1989108"/>
          <a:ext cx="3228406" cy="20769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Life Skills</a:t>
          </a:r>
        </a:p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LON</a:t>
          </a:r>
        </a:p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Technology</a:t>
          </a:r>
        </a:p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Housing</a:t>
          </a:r>
        </a:p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Self Med assessments</a:t>
          </a:r>
        </a:p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Financial assessments</a:t>
          </a:r>
        </a:p>
      </dsp:txBody>
      <dsp:txXfrm>
        <a:off x="6366" y="1989108"/>
        <a:ext cx="3228406" cy="2076970"/>
      </dsp:txXfrm>
    </dsp:sp>
    <dsp:sp modelId="{035C4040-D0D7-439B-8AA0-F19E7532DEF8}">
      <dsp:nvSpPr>
        <dsp:cNvPr id="0" name=""/>
        <dsp:cNvSpPr/>
      </dsp:nvSpPr>
      <dsp:spPr>
        <a:xfrm>
          <a:off x="3799744" y="126725"/>
          <a:ext cx="1129942" cy="112994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1823A3-6503-4C50-BD75-2F7C9E053FF3}">
      <dsp:nvSpPr>
        <dsp:cNvPr id="0" name=""/>
        <dsp:cNvSpPr/>
      </dsp:nvSpPr>
      <dsp:spPr>
        <a:xfrm>
          <a:off x="3799744" y="1426060"/>
          <a:ext cx="3228406" cy="4842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377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3100" kern="1200" dirty="0"/>
            <a:t>Tracking</a:t>
          </a:r>
        </a:p>
      </dsp:txBody>
      <dsp:txXfrm>
        <a:off x="3799744" y="1426060"/>
        <a:ext cx="3228406" cy="484261"/>
      </dsp:txXfrm>
    </dsp:sp>
    <dsp:sp modelId="{A62D4D2C-00A3-4911-AC05-FE359DFCCFC9}">
      <dsp:nvSpPr>
        <dsp:cNvPr id="0" name=""/>
        <dsp:cNvSpPr/>
      </dsp:nvSpPr>
      <dsp:spPr>
        <a:xfrm>
          <a:off x="3799744" y="1989108"/>
          <a:ext cx="3228406" cy="20769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Identification of benchmarks</a:t>
          </a:r>
        </a:p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Tool to track progress on Benchmarks</a:t>
          </a:r>
        </a:p>
      </dsp:txBody>
      <dsp:txXfrm>
        <a:off x="3799744" y="1989108"/>
        <a:ext cx="3228406" cy="2076970"/>
      </dsp:txXfrm>
    </dsp:sp>
    <dsp:sp modelId="{76CE56C4-45B7-46DF-8FC9-30C7828EE5E0}">
      <dsp:nvSpPr>
        <dsp:cNvPr id="0" name=""/>
        <dsp:cNvSpPr/>
      </dsp:nvSpPr>
      <dsp:spPr>
        <a:xfrm>
          <a:off x="7593122" y="126725"/>
          <a:ext cx="1129942" cy="112994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E913BE-63FF-4ED8-A9B1-B1709C29897B}">
      <dsp:nvSpPr>
        <dsp:cNvPr id="0" name=""/>
        <dsp:cNvSpPr/>
      </dsp:nvSpPr>
      <dsp:spPr>
        <a:xfrm>
          <a:off x="7593122" y="1426060"/>
          <a:ext cx="3228406" cy="4842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377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3100" kern="1200" dirty="0"/>
            <a:t>Training</a:t>
          </a:r>
        </a:p>
      </dsp:txBody>
      <dsp:txXfrm>
        <a:off x="7593122" y="1426060"/>
        <a:ext cx="3228406" cy="484261"/>
      </dsp:txXfrm>
    </dsp:sp>
    <dsp:sp modelId="{403F891F-010E-4879-B34F-37E37735F520}">
      <dsp:nvSpPr>
        <dsp:cNvPr id="0" name=""/>
        <dsp:cNvSpPr/>
      </dsp:nvSpPr>
      <dsp:spPr>
        <a:xfrm>
          <a:off x="7593122" y="1989108"/>
          <a:ext cx="3228406" cy="20769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Calibri Light" panose="020F0302020204030204"/>
            </a:rPr>
            <a:t>Enabling</a:t>
          </a:r>
          <a:r>
            <a:rPr lang="en-US" sz="1700" kern="1200" dirty="0"/>
            <a:t> Tech training</a:t>
          </a:r>
        </a:p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Calibri Light" panose="020F0302020204030204"/>
            </a:rPr>
            <a:t>Person Centered Planning</a:t>
          </a:r>
        </a:p>
      </dsp:txBody>
      <dsp:txXfrm>
        <a:off x="7593122" y="1989108"/>
        <a:ext cx="3228406" cy="20769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C736BE-C7A2-4333-B5AC-AA00AF5710E6}">
      <dsp:nvSpPr>
        <dsp:cNvPr id="0" name=""/>
        <dsp:cNvSpPr/>
      </dsp:nvSpPr>
      <dsp:spPr>
        <a:xfrm>
          <a:off x="0" y="131179"/>
          <a:ext cx="6666833" cy="252954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/>
            <a:t>Individuals who have expressed a desire to live in their own apartments</a:t>
          </a:r>
        </a:p>
      </dsp:txBody>
      <dsp:txXfrm>
        <a:off x="123482" y="254661"/>
        <a:ext cx="6419869" cy="2282576"/>
      </dsp:txXfrm>
    </dsp:sp>
    <dsp:sp modelId="{E59D8BE0-936D-4B4C-9472-AB9899CC9F02}">
      <dsp:nvSpPr>
        <dsp:cNvPr id="0" name=""/>
        <dsp:cNvSpPr/>
      </dsp:nvSpPr>
      <dsp:spPr>
        <a:xfrm>
          <a:off x="0" y="2793200"/>
          <a:ext cx="6666833" cy="2529540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/>
            <a:t>Individuals who have demonstrate some independent living skills</a:t>
          </a:r>
        </a:p>
      </dsp:txBody>
      <dsp:txXfrm>
        <a:off x="123482" y="2916682"/>
        <a:ext cx="6419869" cy="22825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9C3A54-3359-4A96-9062-5DC5F4389647}">
      <dsp:nvSpPr>
        <dsp:cNvPr id="0" name=""/>
        <dsp:cNvSpPr/>
      </dsp:nvSpPr>
      <dsp:spPr>
        <a:xfrm>
          <a:off x="0" y="1407"/>
          <a:ext cx="10515600" cy="59979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BE9778-47CC-4886-8EE4-EDC07C17407A}">
      <dsp:nvSpPr>
        <dsp:cNvPr id="0" name=""/>
        <dsp:cNvSpPr/>
      </dsp:nvSpPr>
      <dsp:spPr>
        <a:xfrm>
          <a:off x="181438" y="136361"/>
          <a:ext cx="329887" cy="3298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55F9A5-DBF0-4732-820C-7B0EA4D66646}">
      <dsp:nvSpPr>
        <dsp:cNvPr id="0" name=""/>
        <dsp:cNvSpPr/>
      </dsp:nvSpPr>
      <dsp:spPr>
        <a:xfrm>
          <a:off x="692764" y="1407"/>
          <a:ext cx="9822835" cy="599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78" tIns="63478" rIns="63478" bIns="6347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Meet with IDT's to discuss the STEP plan and process</a:t>
          </a:r>
        </a:p>
      </dsp:txBody>
      <dsp:txXfrm>
        <a:off x="692764" y="1407"/>
        <a:ext cx="9822835" cy="599796"/>
      </dsp:txXfrm>
    </dsp:sp>
    <dsp:sp modelId="{BB17C743-7B22-46F5-A667-0956CE735C00}">
      <dsp:nvSpPr>
        <dsp:cNvPr id="0" name=""/>
        <dsp:cNvSpPr/>
      </dsp:nvSpPr>
      <dsp:spPr>
        <a:xfrm>
          <a:off x="0" y="751152"/>
          <a:ext cx="10515600" cy="59979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FA026C-AEA5-434A-B0F4-C42DA9C8F47D}">
      <dsp:nvSpPr>
        <dsp:cNvPr id="0" name=""/>
        <dsp:cNvSpPr/>
      </dsp:nvSpPr>
      <dsp:spPr>
        <a:xfrm>
          <a:off x="181438" y="886107"/>
          <a:ext cx="329887" cy="3298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C8795B-3E57-4902-927D-98E91E440DA1}">
      <dsp:nvSpPr>
        <dsp:cNvPr id="0" name=""/>
        <dsp:cNvSpPr/>
      </dsp:nvSpPr>
      <dsp:spPr>
        <a:xfrm>
          <a:off x="692764" y="751152"/>
          <a:ext cx="9822835" cy="599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78" tIns="63478" rIns="63478" bIns="6347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Complete assessments</a:t>
          </a:r>
        </a:p>
      </dsp:txBody>
      <dsp:txXfrm>
        <a:off x="692764" y="751152"/>
        <a:ext cx="9822835" cy="599796"/>
      </dsp:txXfrm>
    </dsp:sp>
    <dsp:sp modelId="{9B30515D-455E-44C1-95A6-C90EB5B53A21}">
      <dsp:nvSpPr>
        <dsp:cNvPr id="0" name=""/>
        <dsp:cNvSpPr/>
      </dsp:nvSpPr>
      <dsp:spPr>
        <a:xfrm>
          <a:off x="0" y="1500898"/>
          <a:ext cx="10515600" cy="59979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089FD8-D5C4-4E38-A936-7F0A68A04290}">
      <dsp:nvSpPr>
        <dsp:cNvPr id="0" name=""/>
        <dsp:cNvSpPr/>
      </dsp:nvSpPr>
      <dsp:spPr>
        <a:xfrm>
          <a:off x="181438" y="1635852"/>
          <a:ext cx="329887" cy="3298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9CB556-5A8B-42EB-8AE9-624AAB88D2CD}">
      <dsp:nvSpPr>
        <dsp:cNvPr id="0" name=""/>
        <dsp:cNvSpPr/>
      </dsp:nvSpPr>
      <dsp:spPr>
        <a:xfrm>
          <a:off x="692764" y="1500898"/>
          <a:ext cx="9822835" cy="599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78" tIns="63478" rIns="63478" bIns="6347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Discuss risks and potential risk mitigation</a:t>
          </a:r>
        </a:p>
      </dsp:txBody>
      <dsp:txXfrm>
        <a:off x="692764" y="1500898"/>
        <a:ext cx="9822835" cy="599796"/>
      </dsp:txXfrm>
    </dsp:sp>
    <dsp:sp modelId="{B0CE94D8-4395-4ED7-80E8-248B63D0C3B5}">
      <dsp:nvSpPr>
        <dsp:cNvPr id="0" name=""/>
        <dsp:cNvSpPr/>
      </dsp:nvSpPr>
      <dsp:spPr>
        <a:xfrm>
          <a:off x="0" y="2250643"/>
          <a:ext cx="10515600" cy="59979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C8E1DF-5B1B-4C09-AC86-B7BE0EAC1A30}">
      <dsp:nvSpPr>
        <dsp:cNvPr id="0" name=""/>
        <dsp:cNvSpPr/>
      </dsp:nvSpPr>
      <dsp:spPr>
        <a:xfrm>
          <a:off x="181438" y="2385597"/>
          <a:ext cx="329887" cy="32988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E11209-3CDD-433E-847E-DD6BA92B7AD8}">
      <dsp:nvSpPr>
        <dsp:cNvPr id="0" name=""/>
        <dsp:cNvSpPr/>
      </dsp:nvSpPr>
      <dsp:spPr>
        <a:xfrm>
          <a:off x="692764" y="2250643"/>
          <a:ext cx="9822835" cy="599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78" tIns="63478" rIns="63478" bIns="6347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Develop person centered goals</a:t>
          </a:r>
        </a:p>
      </dsp:txBody>
      <dsp:txXfrm>
        <a:off x="692764" y="2250643"/>
        <a:ext cx="9822835" cy="599796"/>
      </dsp:txXfrm>
    </dsp:sp>
    <dsp:sp modelId="{66A732DE-0A4E-4590-8F64-8CBC1A61722C}">
      <dsp:nvSpPr>
        <dsp:cNvPr id="0" name=""/>
        <dsp:cNvSpPr/>
      </dsp:nvSpPr>
      <dsp:spPr>
        <a:xfrm>
          <a:off x="0" y="3000388"/>
          <a:ext cx="10515600" cy="59979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8C15C7-A4C9-4536-B377-58769981D728}">
      <dsp:nvSpPr>
        <dsp:cNvPr id="0" name=""/>
        <dsp:cNvSpPr/>
      </dsp:nvSpPr>
      <dsp:spPr>
        <a:xfrm>
          <a:off x="181438" y="3135342"/>
          <a:ext cx="329887" cy="329887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CEF240-AB2A-4A70-8EFA-B2826C4B90B1}">
      <dsp:nvSpPr>
        <dsp:cNvPr id="0" name=""/>
        <dsp:cNvSpPr/>
      </dsp:nvSpPr>
      <dsp:spPr>
        <a:xfrm>
          <a:off x="692764" y="3000388"/>
          <a:ext cx="9822835" cy="599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78" tIns="63478" rIns="63478" bIns="6347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Collaboration with </a:t>
          </a:r>
          <a:r>
            <a:rPr lang="en-US" sz="1900" kern="1200" dirty="0">
              <a:latin typeface="Calibri Light" panose="020F0302020204030204"/>
            </a:rPr>
            <a:t>Enabling</a:t>
          </a:r>
          <a:r>
            <a:rPr lang="en-US" sz="1900" kern="1200" dirty="0"/>
            <a:t> Tech</a:t>
          </a:r>
        </a:p>
      </dsp:txBody>
      <dsp:txXfrm>
        <a:off x="692764" y="3000388"/>
        <a:ext cx="9822835" cy="599796"/>
      </dsp:txXfrm>
    </dsp:sp>
    <dsp:sp modelId="{D3AABE15-D826-4E8A-AD9F-FC3B56BE860E}">
      <dsp:nvSpPr>
        <dsp:cNvPr id="0" name=""/>
        <dsp:cNvSpPr/>
      </dsp:nvSpPr>
      <dsp:spPr>
        <a:xfrm>
          <a:off x="0" y="3750134"/>
          <a:ext cx="10515600" cy="59979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36C0BD-FC7A-46A2-BF5D-A75EB9ECCE2A}">
      <dsp:nvSpPr>
        <dsp:cNvPr id="0" name=""/>
        <dsp:cNvSpPr/>
      </dsp:nvSpPr>
      <dsp:spPr>
        <a:xfrm>
          <a:off x="181438" y="3885088"/>
          <a:ext cx="329887" cy="329887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FA146F-5807-4858-A665-7A739DC0B870}">
      <dsp:nvSpPr>
        <dsp:cNvPr id="0" name=""/>
        <dsp:cNvSpPr/>
      </dsp:nvSpPr>
      <dsp:spPr>
        <a:xfrm>
          <a:off x="692764" y="3750134"/>
          <a:ext cx="9822835" cy="599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78" tIns="63478" rIns="63478" bIns="6347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Regular IDT meetings to discuss progress and challenges</a:t>
          </a:r>
        </a:p>
      </dsp:txBody>
      <dsp:txXfrm>
        <a:off x="692764" y="3750134"/>
        <a:ext cx="9822835" cy="5997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97D9F4-5462-463B-8C53-208CC477891D}">
      <dsp:nvSpPr>
        <dsp:cNvPr id="0" name=""/>
        <dsp:cNvSpPr/>
      </dsp:nvSpPr>
      <dsp:spPr>
        <a:xfrm>
          <a:off x="0" y="297620"/>
          <a:ext cx="6666833" cy="1152029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>
              <a:latin typeface="Calibri Light" panose="020F0302020204030204"/>
            </a:rPr>
            <a:t>Buy in to the process </a:t>
          </a:r>
        </a:p>
      </dsp:txBody>
      <dsp:txXfrm>
        <a:off x="56237" y="353857"/>
        <a:ext cx="6554359" cy="1039555"/>
      </dsp:txXfrm>
    </dsp:sp>
    <dsp:sp modelId="{C9B0061B-3CFB-4564-8770-459A7AFF1328}">
      <dsp:nvSpPr>
        <dsp:cNvPr id="0" name=""/>
        <dsp:cNvSpPr/>
      </dsp:nvSpPr>
      <dsp:spPr>
        <a:xfrm>
          <a:off x="0" y="1533170"/>
          <a:ext cx="6666833" cy="1152029"/>
        </a:xfrm>
        <a:prstGeom prst="roundRect">
          <a:avLst/>
        </a:prstGeom>
        <a:gradFill rotWithShape="0">
          <a:gsLst>
            <a:gs pos="0">
              <a:schemeClr val="accent5">
                <a:hueOff val="-2252848"/>
                <a:satOff val="-5806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252848"/>
                <a:satOff val="-5806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252848"/>
                <a:satOff val="-5806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One individual fully transitioned</a:t>
          </a:r>
        </a:p>
      </dsp:txBody>
      <dsp:txXfrm>
        <a:off x="56237" y="1589407"/>
        <a:ext cx="6554359" cy="1039555"/>
      </dsp:txXfrm>
    </dsp:sp>
    <dsp:sp modelId="{73C7E2EF-DD9D-4E2B-B6D8-A5B0ABB2B465}">
      <dsp:nvSpPr>
        <dsp:cNvPr id="0" name=""/>
        <dsp:cNvSpPr/>
      </dsp:nvSpPr>
      <dsp:spPr>
        <a:xfrm>
          <a:off x="0" y="2768720"/>
          <a:ext cx="6666833" cy="1152029"/>
        </a:xfrm>
        <a:prstGeom prst="roundRect">
          <a:avLst/>
        </a:prstGeom>
        <a:gradFill rotWithShape="0">
          <a:gsLst>
            <a:gs pos="0">
              <a:schemeClr val="accent5">
                <a:hueOff val="-4505695"/>
                <a:satOff val="-11613"/>
                <a:lumOff val="-784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505695"/>
                <a:satOff val="-11613"/>
                <a:lumOff val="-784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505695"/>
                <a:satOff val="-11613"/>
                <a:lumOff val="-784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Two in process of utilizing </a:t>
          </a:r>
          <a:r>
            <a:rPr lang="en-US" sz="2900" kern="1200" dirty="0">
              <a:latin typeface="Calibri Light" panose="020F0302020204030204"/>
            </a:rPr>
            <a:t>enabling</a:t>
          </a:r>
          <a:r>
            <a:rPr lang="en-US" sz="2900" kern="1200" dirty="0"/>
            <a:t> tech in current CRS while looking for apartments</a:t>
          </a:r>
        </a:p>
      </dsp:txBody>
      <dsp:txXfrm>
        <a:off x="56237" y="2824957"/>
        <a:ext cx="6554359" cy="1039555"/>
      </dsp:txXfrm>
    </dsp:sp>
    <dsp:sp modelId="{F763FC6E-306A-4986-AFBB-370E2EDE0A38}">
      <dsp:nvSpPr>
        <dsp:cNvPr id="0" name=""/>
        <dsp:cNvSpPr/>
      </dsp:nvSpPr>
      <dsp:spPr>
        <a:xfrm>
          <a:off x="0" y="4004269"/>
          <a:ext cx="6666833" cy="1152029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Three in process of transitioning from CRS to group In Home Support.</a:t>
          </a:r>
        </a:p>
      </dsp:txBody>
      <dsp:txXfrm>
        <a:off x="56237" y="4060506"/>
        <a:ext cx="6554359" cy="103955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48D1B4-2D94-4261-9320-540E2504B29B}">
      <dsp:nvSpPr>
        <dsp:cNvPr id="0" name=""/>
        <dsp:cNvSpPr/>
      </dsp:nvSpPr>
      <dsp:spPr>
        <a:xfrm>
          <a:off x="0" y="0"/>
          <a:ext cx="6666833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54256FB-5F74-45F4-9ED5-D9E3F25391E1}">
      <dsp:nvSpPr>
        <dsp:cNvPr id="0" name=""/>
        <dsp:cNvSpPr/>
      </dsp:nvSpPr>
      <dsp:spPr>
        <a:xfrm>
          <a:off x="0" y="0"/>
          <a:ext cx="6666833" cy="1363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Securing affordable housing</a:t>
          </a:r>
        </a:p>
      </dsp:txBody>
      <dsp:txXfrm>
        <a:off x="0" y="0"/>
        <a:ext cx="6666833" cy="1363480"/>
      </dsp:txXfrm>
    </dsp:sp>
    <dsp:sp modelId="{7064ECE9-47F6-4F3B-B401-9BA4B75B1839}">
      <dsp:nvSpPr>
        <dsp:cNvPr id="0" name=""/>
        <dsp:cNvSpPr/>
      </dsp:nvSpPr>
      <dsp:spPr>
        <a:xfrm>
          <a:off x="0" y="1363480"/>
          <a:ext cx="6666833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77A53A4-E0BE-4AB3-8C21-DAC3280B6E0D}">
      <dsp:nvSpPr>
        <dsp:cNvPr id="0" name=""/>
        <dsp:cNvSpPr/>
      </dsp:nvSpPr>
      <dsp:spPr>
        <a:xfrm>
          <a:off x="0" y="1363480"/>
          <a:ext cx="6666833" cy="1363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Needs to start to launch meetings earlier</a:t>
          </a:r>
        </a:p>
      </dsp:txBody>
      <dsp:txXfrm>
        <a:off x="0" y="1363480"/>
        <a:ext cx="6666833" cy="1363480"/>
      </dsp:txXfrm>
    </dsp:sp>
    <dsp:sp modelId="{1ACDCBCB-FD1B-447C-BDF6-7B7CF91AD7E1}">
      <dsp:nvSpPr>
        <dsp:cNvPr id="0" name=""/>
        <dsp:cNvSpPr/>
      </dsp:nvSpPr>
      <dsp:spPr>
        <a:xfrm>
          <a:off x="0" y="2726960"/>
          <a:ext cx="6666833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2A3FC30-4740-48D5-8FC2-C9D16FB1B483}">
      <dsp:nvSpPr>
        <dsp:cNvPr id="0" name=""/>
        <dsp:cNvSpPr/>
      </dsp:nvSpPr>
      <dsp:spPr>
        <a:xfrm>
          <a:off x="0" y="2726960"/>
          <a:ext cx="6666833" cy="1363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>
              <a:latin typeface="Calibri Light" panose="020F0302020204030204"/>
            </a:rPr>
            <a:t>Adjustments to the individual plan based on individual changing needs</a:t>
          </a:r>
        </a:p>
      </dsp:txBody>
      <dsp:txXfrm>
        <a:off x="0" y="2726960"/>
        <a:ext cx="6666833" cy="1363480"/>
      </dsp:txXfrm>
    </dsp:sp>
    <dsp:sp modelId="{71D7DE42-81C3-43FB-A1B7-8C542A403581}">
      <dsp:nvSpPr>
        <dsp:cNvPr id="0" name=""/>
        <dsp:cNvSpPr/>
      </dsp:nvSpPr>
      <dsp:spPr>
        <a:xfrm>
          <a:off x="0" y="4090440"/>
          <a:ext cx="6666833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CD24CA4-A535-4790-9343-6B6CB4FA950E}">
      <dsp:nvSpPr>
        <dsp:cNvPr id="0" name=""/>
        <dsp:cNvSpPr/>
      </dsp:nvSpPr>
      <dsp:spPr>
        <a:xfrm>
          <a:off x="0" y="4090440"/>
          <a:ext cx="6666833" cy="1363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>
              <a:latin typeface="Calibri Light" panose="020F0302020204030204"/>
            </a:rPr>
            <a:t>Bring enabling technology into the planning process earlier</a:t>
          </a:r>
        </a:p>
      </dsp:txBody>
      <dsp:txXfrm>
        <a:off x="0" y="4090440"/>
        <a:ext cx="6666833" cy="13634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en-US" sz="4800" dirty="0">
                <a:solidFill>
                  <a:srgbClr val="FFFFFF"/>
                </a:solidFill>
                <a:ea typeface="Calibri Light"/>
                <a:cs typeface="Calibri Light"/>
              </a:rPr>
              <a:t>Dungarvin </a:t>
            </a:r>
            <a:br>
              <a:rPr lang="en-US" sz="4800" dirty="0">
                <a:ea typeface="Calibri Light"/>
                <a:cs typeface="Calibri Light"/>
              </a:rPr>
            </a:br>
            <a:r>
              <a:rPr lang="en-US" sz="4800" dirty="0">
                <a:solidFill>
                  <a:srgbClr val="FFFFFF"/>
                </a:solidFill>
                <a:ea typeface="Calibri Light"/>
                <a:cs typeface="Calibri Light"/>
              </a:rPr>
              <a:t>STEP Plan</a:t>
            </a:r>
            <a:br>
              <a:rPr lang="en-US" sz="4800" dirty="0">
                <a:ea typeface="Calibri Light"/>
                <a:cs typeface="Calibri Light"/>
              </a:rPr>
            </a:br>
            <a:endParaRPr lang="en-US" sz="4800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dirty="0">
                <a:ea typeface="Calibri"/>
                <a:cs typeface="Calibri"/>
              </a:rPr>
              <a:t>Presented by:</a:t>
            </a:r>
            <a:endParaRPr lang="en-US">
              <a:ea typeface="Calibri"/>
              <a:cs typeface="Calibri"/>
            </a:endParaRPr>
          </a:p>
          <a:p>
            <a:pPr algn="l"/>
            <a:r>
              <a:rPr lang="en-US" dirty="0">
                <a:ea typeface="Calibri"/>
                <a:cs typeface="Calibri"/>
              </a:rPr>
              <a:t>Melissa Mascari, Area Director</a:t>
            </a:r>
            <a:endParaRPr lang="en-US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44B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tree in the night sky&#10;&#10;Description automatically generated">
            <a:extLst>
              <a:ext uri="{FF2B5EF4-FFF2-40B4-BE49-F238E27FC236}">
                <a16:creationId xmlns:a16="http://schemas.microsoft.com/office/drawing/2014/main" id="{31E6486F-D2B6-7A2D-43FC-0517A9B426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1045"/>
          <a:stretch/>
        </p:blipFill>
        <p:spPr>
          <a:xfrm>
            <a:off x="2644719" y="1715582"/>
            <a:ext cx="6450677" cy="3400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367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6C299B-CA47-83F5-1ACC-F482DDB7B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  <a:ea typeface="Calibri Light"/>
                <a:cs typeface="Calibri Light"/>
              </a:rPr>
              <a:t>Preparation</a:t>
            </a:r>
            <a:endParaRPr lang="en-US" sz="400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EDA0CDC-9003-3193-FF2C-42E11972CA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6191042"/>
              </p:ext>
            </p:extLst>
          </p:nvPr>
        </p:nvGraphicFramePr>
        <p:xfrm>
          <a:off x="743990" y="2112579"/>
          <a:ext cx="10827895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3262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4754A5-B6AE-8724-E44D-400FD3003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  <a:ea typeface="Calibri Light"/>
                <a:cs typeface="Calibri Light"/>
              </a:rPr>
              <a:t>Identifying Individuals</a:t>
            </a:r>
            <a:endParaRPr lang="en-US" sz="400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51D8DAB-B3F6-3BF5-0868-A7DB6E2D65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6967812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3137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92B0E-6AF1-27FE-5694-882227DC3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Dungarvin's STEP's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30BE953-3E2A-0052-2201-1932481D2C2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0509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AB60BD-5A59-0085-E171-046ABF921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1900" dirty="0">
                <a:solidFill>
                  <a:srgbClr val="FFFFFF"/>
                </a:solidFill>
                <a:ea typeface="Calibri Light"/>
                <a:cs typeface="Calibri Light"/>
              </a:rPr>
              <a:t>         </a:t>
            </a:r>
            <a:r>
              <a:rPr lang="en-US" b="1" dirty="0">
                <a:solidFill>
                  <a:srgbClr val="FFFFFF"/>
                </a:solidFill>
                <a:ea typeface="Calibri Light"/>
                <a:cs typeface="Calibri Light"/>
              </a:rPr>
              <a:t>Sucesses  </a:t>
            </a:r>
            <a:r>
              <a:rPr lang="en-US" sz="1900" dirty="0">
                <a:solidFill>
                  <a:srgbClr val="FFFFFF"/>
                </a:solidFill>
                <a:ea typeface="Calibri Light"/>
                <a:cs typeface="Calibri Light"/>
              </a:rPr>
              <a:t>                          </a:t>
            </a:r>
            <a:br>
              <a:rPr lang="en-US" sz="1900" dirty="0">
                <a:ea typeface="Calibri Light"/>
                <a:cs typeface="Calibri Light"/>
              </a:rPr>
            </a:br>
            <a:endParaRPr lang="en-US" sz="190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26D1EED-5D4B-E0DF-BEEB-92B86A2873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1201959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8910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54A577-18D3-783B-B460-8EA3A1E0D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  <a:ea typeface="Calibri Light"/>
                <a:cs typeface="Calibri Light"/>
              </a:rPr>
              <a:t>Challenges/ Lessons learned</a:t>
            </a:r>
            <a:endParaRPr lang="en-US" sz="400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8E6D45E-CC1B-A68C-E8A9-E8EB7BFD92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1932124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0086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673E79E0C3E640A3EA83010EA564F7" ma:contentTypeVersion="13" ma:contentTypeDescription="Create a new document." ma:contentTypeScope="" ma:versionID="96fa1a3f3ef664a167789fe0feaaa776">
  <xsd:schema xmlns:xsd="http://www.w3.org/2001/XMLSchema" xmlns:xs="http://www.w3.org/2001/XMLSchema" xmlns:p="http://schemas.microsoft.com/office/2006/metadata/properties" xmlns:ns2="5aa524db-7994-4ced-a2c9-48a98e90847e" xmlns:ns3="8a992f34-6748-40d0-a1a6-bff449e3bc95" targetNamespace="http://schemas.microsoft.com/office/2006/metadata/properties" ma:root="true" ma:fieldsID="f6e1339ee675c8ae1c471059d8d4f8f8" ns2:_="" ns3:_="">
    <xsd:import namespace="5aa524db-7994-4ced-a2c9-48a98e90847e"/>
    <xsd:import namespace="8a992f34-6748-40d0-a1a6-bff449e3bc9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Description0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a524db-7994-4ced-a2c9-48a98e9084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Description0" ma:index="12" nillable="true" ma:displayName="Description" ma:internalName="Description0">
      <xsd:simpleType>
        <xsd:restriction base="dms:Note">
          <xsd:maxLength value="255"/>
        </xsd:restriction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69be3ee5-5d72-4a78-bfe6-04ec158992b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992f34-6748-40d0-a1a6-bff449e3bc95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f75d7816-9169-48cb-b9df-4d21a66dca2d}" ma:internalName="TaxCatchAll" ma:showField="CatchAllData" ma:web="8a992f34-6748-40d0-a1a6-bff449e3bc9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3A061FF-9226-41F1-A3E9-A852A512FE84}"/>
</file>

<file path=customXml/itemProps2.xml><?xml version="1.0" encoding="utf-8"?>
<ds:datastoreItem xmlns:ds="http://schemas.openxmlformats.org/officeDocument/2006/customXml" ds:itemID="{419091B3-80E1-47B7-A1EC-5A3BF9A802E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Dungarvin  STEP Plan </vt:lpstr>
      <vt:lpstr>PowerPoint Presentation</vt:lpstr>
      <vt:lpstr>Preparation</vt:lpstr>
      <vt:lpstr>Identifying Individuals</vt:lpstr>
      <vt:lpstr>Dungarvin's STEP's</vt:lpstr>
      <vt:lpstr>         Sucesses                             </vt:lpstr>
      <vt:lpstr>Challenges/ Lessons learned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209</cp:revision>
  <dcterms:created xsi:type="dcterms:W3CDTF">2023-09-25T16:53:38Z</dcterms:created>
  <dcterms:modified xsi:type="dcterms:W3CDTF">2023-09-26T16:52:24Z</dcterms:modified>
</cp:coreProperties>
</file>