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72" r:id="rId5"/>
    <p:sldId id="268" r:id="rId6"/>
    <p:sldId id="264" r:id="rId7"/>
    <p:sldId id="271" r:id="rId8"/>
    <p:sldId id="269" r:id="rId9"/>
    <p:sldId id="270" r:id="rId10"/>
    <p:sldId id="267" r:id="rId11"/>
    <p:sldId id="259" r:id="rId12"/>
    <p:sldId id="273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Library" userId="8e7ddbbb-3141-4efa-9aab-928c2d971561" providerId="ADAL" clId="{03224F5D-0739-46D7-83EE-F9C815F3C05E}"/>
    <pc:docChg chg="delSld">
      <pc:chgData name="ATLibrary" userId="8e7ddbbb-3141-4efa-9aab-928c2d971561" providerId="ADAL" clId="{03224F5D-0739-46D7-83EE-F9C815F3C05E}" dt="2023-08-29T18:33:39.127" v="0" actId="47"/>
      <pc:docMkLst>
        <pc:docMk/>
      </pc:docMkLst>
      <pc:sldChg chg="del">
        <pc:chgData name="ATLibrary" userId="8e7ddbbb-3141-4efa-9aab-928c2d971561" providerId="ADAL" clId="{03224F5D-0739-46D7-83EE-F9C815F3C05E}" dt="2023-08-29T18:33:39.127" v="0" actId="47"/>
        <pc:sldMkLst>
          <pc:docMk/>
          <pc:sldMk cId="367031908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09AC4-84AB-47CF-F40C-380B32AD8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38AB92-CD35-2A8F-82F4-1C8DFA5DE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3118-64DE-44BC-5B3D-C5A619F1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9463-D2BD-F20A-0468-EBDCFB6B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911C7-03B8-F61D-647B-0C43C7E9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5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F6BBF-1C39-1255-1EB1-B19901DF5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0454E9-71EC-480F-F6BA-0765E356A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1048F-ED5E-85D9-8A27-AC22FAC1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A7D68-F33E-0462-ED23-1622BCDC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08F19-A258-C005-AB3D-CA5292B1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0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EEF8B-DF99-2E31-E586-58E19B5C1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DB203-7FF2-14F3-06C0-82444993B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978C9-DEAD-70BD-78AA-AC13727C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EBFAF-98D9-FFB7-1130-DD8B31D3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13E43-50E4-D259-A9EE-EBA001A9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6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8C1F-9BBD-E0AC-20E2-03AC809A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2D568-75F2-C626-6830-A2CE6EA4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169AB-2423-2B9F-571E-B835B707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3A91F-71A6-3BDB-0819-80D27231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9C5FC-B430-4866-A65A-13F84A32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4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9661-0EC2-FCC2-C5A1-8E19DDF9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FD808-31E9-2D5C-DAF8-B7BB3B44F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70A96-73AE-32FC-A664-AF6F388D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3CEC7-1849-4C07-5BA7-42274D6A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B246E-DA3D-C265-55FE-761D2DFF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ADFE-D9E7-536B-0646-FECEEDD4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4C18C-56F8-1C21-9FEE-5345586C1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2E693-B88D-037C-3A8F-A5504376C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D6218-26D8-7F8A-138F-B0E87549F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DE939-98B0-219F-380A-8EF0D39C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7EC7A-D154-6EEA-EC7F-BCFD3349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8483A-1EA9-B143-86B9-17AB917B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B87B7-F6FC-A5E9-064E-831848906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1C498-FB07-C93F-D580-8568BCA87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EC5BE-8A8A-12CA-986E-D3B647E80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F2C76-8A9C-0F02-41F4-64E41A4032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171641-8629-D78F-91A0-7DFBC7A90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A125B-701D-91AF-1974-5759D825B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AB80B-DCC8-C96F-71D9-D3339ADA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9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C804-FA37-D67A-859A-E413E90A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CEE70-6190-1110-93A3-B296734F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B54AB-580E-E443-4C97-DC6E943E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FD8CF-8EF5-D0C1-9A3D-B4B2C1F9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4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0CF9B1-A15F-4F17-23C3-B3ED33DC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2C722-F95D-F3B8-F70D-9885487E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0006F-1BDD-D16A-FBD0-F787A03E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E83C0-C29C-5ED7-BD13-29CAC883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E69EE-81BD-9608-4C55-238B3EE2C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94D05-5F76-C7E7-1DA7-FDA952E20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F430C-7B0B-A015-55BF-7BC72A03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061E6-FC0D-200E-1A59-AB2089E3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715BC-AB27-D01C-D5EA-EF1FBC72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74AED-AF82-6011-2D55-1F2F079E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64EC7-F604-3CC5-58FC-0C64E2BC6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3A2B4-94C4-A41E-662D-417AABAB1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CDB99-A0EA-830A-492B-E9A0CFC0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04949-B467-6323-5B60-C850C396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0C197-1B53-6BF7-0BB8-8E502BAE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251B1-D4D9-5230-884A-B0C37405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E8DED-E287-D7A5-9681-C29AE701D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F0E55-3D26-C3C7-5DF9-33BFC3EAE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6F641-870F-4B65-A75D-88285C8F9B0E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0D35D-A97E-C8E8-9D29-953BC129F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900B1-8BA8-D11B-C9F4-730678A64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6D0C-525E-4C8E-B680-49FBAD1B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8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555C839-5391-883E-6477-A391BE8A2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7062"/>
            <a:ext cx="9144000" cy="2008260"/>
          </a:xfrm>
        </p:spPr>
        <p:txBody>
          <a:bodyPr>
            <a:normAutofit fontScale="70000" lnSpcReduction="20000"/>
          </a:bodyPr>
          <a:lstStyle/>
          <a:p>
            <a:r>
              <a:rPr lang="en-US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Assistive Technology Lab</a:t>
            </a:r>
          </a:p>
          <a:p>
            <a:r>
              <a:rPr lang="en-US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&amp;</a:t>
            </a:r>
          </a:p>
          <a:p>
            <a:r>
              <a:rPr lang="en-US" sz="6000" dirty="0">
                <a:latin typeface="Calibri" panose="020F0502020204030204" pitchFamily="34" charset="0"/>
                <a:cs typeface="Times New Roman" panose="02020603050405020304" pitchFamily="18" charset="0"/>
              </a:rPr>
              <a:t>Evaluation Center for Fairfield County</a:t>
            </a:r>
            <a:endParaRPr lang="en-US" sz="6000" dirty="0"/>
          </a:p>
        </p:txBody>
      </p:sp>
      <p:pic>
        <p:nvPicPr>
          <p:cNvPr id="7" name="Picture 6" descr="Logo, company name">
            <a:extLst>
              <a:ext uri="{FF2B5EF4-FFF2-40B4-BE49-F238E27FC236}">
                <a16:creationId xmlns:a16="http://schemas.microsoft.com/office/drawing/2014/main" id="{2417B002-7F4F-98EC-8FDA-9699E39A4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886" y="1178243"/>
            <a:ext cx="365760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7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Laboratory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50849"/>
            <a:ext cx="10515600" cy="31261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have we been up to?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/>
              <a:t>Fairfield County’s AT Evaluation Center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/>
              <a:t>For DDS Referrals</a:t>
            </a:r>
          </a:p>
        </p:txBody>
      </p:sp>
    </p:spTree>
    <p:extLst>
      <p:ext uri="{BB962C8B-B14F-4D97-AF65-F5344CB8AC3E}">
        <p14:creationId xmlns:p14="http://schemas.microsoft.com/office/powerpoint/2010/main" val="116582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Conducts Comprehensive Person-Centered Evaluations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Works with all parties involved with the individual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Helps in understanding and developing goals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Evaluates and trials appropriate technologies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Trains the user and support staff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Technology Lending Library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Connecting to resources to acquire Assistive Technology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6544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we are up to now!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Building out Evaluation request forms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/>
              <a:t>DDS referral specific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/>
              <a:t>STAR Inc. referral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/>
              <a:t>Linked to our Website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/>
              <a:t>HIPPA Compliant Data Protection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Data driven evaluations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Evaluation Tracking for Agency referrals through Portal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500" dirty="0"/>
              <a:t>Hosting quarterly AT Open House (Q1 ‘24)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5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5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8213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555C839-5391-883E-6477-A391BE8A2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31720"/>
          </a:xfrm>
        </p:spPr>
        <p:txBody>
          <a:bodyPr>
            <a:normAutofit fontScale="40000" lnSpcReduction="20000"/>
          </a:bodyPr>
          <a:lstStyle/>
          <a:p>
            <a:r>
              <a:rPr lang="en-US" sz="14400" b="1" i="1" dirty="0">
                <a:solidFill>
                  <a:schemeClr val="accent1">
                    <a:lumMod val="75000"/>
                  </a:schemeClr>
                </a:solidFill>
              </a:rPr>
              <a:t>Thank You </a:t>
            </a:r>
          </a:p>
          <a:p>
            <a:r>
              <a:rPr lang="en-US" sz="14400" b="1" i="1" dirty="0">
                <a:solidFill>
                  <a:schemeClr val="accent1">
                    <a:lumMod val="75000"/>
                  </a:schemeClr>
                </a:solidFill>
              </a:rPr>
              <a:t>for taking part in</a:t>
            </a:r>
          </a:p>
          <a:p>
            <a:r>
              <a:rPr lang="en-US" sz="14400" b="1" i="1" dirty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pic>
        <p:nvPicPr>
          <p:cNvPr id="7" name="Picture 6" descr="Logo, company name">
            <a:extLst>
              <a:ext uri="{FF2B5EF4-FFF2-40B4-BE49-F238E27FC236}">
                <a16:creationId xmlns:a16="http://schemas.microsoft.com/office/drawing/2014/main" id="{2417B002-7F4F-98EC-8FDA-9699E39A4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886" y="1178243"/>
            <a:ext cx="365760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2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Inc. Lighting the Way…</a:t>
            </a:r>
            <a:br>
              <a:rPr lang="en-US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/>
              <a:t>Assistive Technology Lab Mission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and Adults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Play Achieve</a:t>
            </a:r>
          </a:p>
          <a:p>
            <a:pPr marL="0" indent="0" algn="ctr"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Our Community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9690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have we been up to?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$10k Grant from </a:t>
            </a:r>
            <a:r>
              <a:rPr lang="en-US" sz="3600" b="1" i="1" dirty="0"/>
              <a:t>generation </a:t>
            </a:r>
            <a:r>
              <a:rPr lang="en-US" sz="3600" b="1" i="1" dirty="0">
                <a:solidFill>
                  <a:srgbClr val="FF3399"/>
                </a:solidFill>
              </a:rPr>
              <a:t>impact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$30k Grant from </a:t>
            </a:r>
            <a:r>
              <a:rPr lang="en-US" sz="3600" i="1" dirty="0" err="1"/>
              <a:t>Tuxis</a:t>
            </a:r>
            <a:r>
              <a:rPr lang="en-US" sz="3600" i="1" dirty="0"/>
              <a:t> Foundation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$500k Grant for the </a:t>
            </a:r>
            <a:r>
              <a:rPr lang="en-US" sz="3600" i="1" dirty="0"/>
              <a:t>Suzanne McGraw Foundation</a:t>
            </a:r>
            <a:endParaRPr lang="en-US" sz="3600" b="1" i="1" dirty="0">
              <a:solidFill>
                <a:srgbClr val="FF3399"/>
              </a:solidFill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The money is earmarked for funding the Lab and Children and Young adults who can’t afford AT services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116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900" i="1" dirty="0"/>
              <a:t>What have we been up to?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900" dirty="0"/>
              <a:t>Setting up STAR AT Lab and Lending Library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iPads, Microsoft Surfaces, Chrome Books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 compliment of </a:t>
            </a:r>
            <a:r>
              <a:rPr lang="en-US" sz="3200" b="1" i="1" dirty="0"/>
              <a:t>Enabling Devices </a:t>
            </a:r>
            <a:r>
              <a:rPr lang="en-US" sz="3200" dirty="0"/>
              <a:t>OT/AT Evaluation tools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Multiple mounting devices for switches and devices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Height and Tilt adjusting workstations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APPS for communication, organization, reading, safety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Medicine Cabinet Lock Display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Alexa and Ring Devices on Display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Onsite group home with kitchen safety and Smart Home Devices</a:t>
            </a:r>
          </a:p>
        </p:txBody>
      </p:sp>
    </p:spTree>
    <p:extLst>
      <p:ext uri="{BB962C8B-B14F-4D97-AF65-F5344CB8AC3E}">
        <p14:creationId xmlns:p14="http://schemas.microsoft.com/office/powerpoint/2010/main" val="2926050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i="1" dirty="0"/>
              <a:t>What have we been up to? </a:t>
            </a: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Setting up STAR Group Homes through the $330k Smart Home Grant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Giving House Managers better tools to manage their homes using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Alexa, Ring, Yale Locks, </a:t>
            </a:r>
            <a:r>
              <a:rPr lang="en-US" sz="3200" dirty="0" err="1"/>
              <a:t>Resideo</a:t>
            </a:r>
            <a:r>
              <a:rPr lang="en-US" sz="3200" dirty="0"/>
              <a:t> climate control, </a:t>
            </a:r>
            <a:r>
              <a:rPr lang="en-US" sz="3200" dirty="0" err="1"/>
              <a:t>Yo</a:t>
            </a:r>
            <a:r>
              <a:rPr lang="en-US" sz="3200" dirty="0"/>
              <a:t>-Link Sensors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Increasing safety and comfort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Giving participants access to schedules and reminders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Creating independence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Checking the weather and dressing appropriately 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Listening to Music and Watching shows</a:t>
            </a:r>
          </a:p>
        </p:txBody>
      </p:sp>
    </p:spTree>
    <p:extLst>
      <p:ext uri="{BB962C8B-B14F-4D97-AF65-F5344CB8AC3E}">
        <p14:creationId xmlns:p14="http://schemas.microsoft.com/office/powerpoint/2010/main" val="416496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</a:t>
            </a:r>
            <a:r>
              <a:rPr lang="en-US" sz="3900" i="1" dirty="0"/>
              <a:t>have</a:t>
            </a:r>
            <a:r>
              <a:rPr lang="en-US" sz="3600" i="1" dirty="0"/>
              <a:t> we been up to? </a:t>
            </a: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/>
              <a:t>Upgrading STAR Group Homes with ARPA Grant Funds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WI-FI access points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Notebooks and Chromebooks for reporting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Printers for reports and special projects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1 Gig Internet service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Security Camera Systems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Office organization systems</a:t>
            </a:r>
          </a:p>
        </p:txBody>
      </p:sp>
    </p:spTree>
    <p:extLst>
      <p:ext uri="{BB962C8B-B14F-4D97-AF65-F5344CB8AC3E}">
        <p14:creationId xmlns:p14="http://schemas.microsoft.com/office/powerpoint/2010/main" val="40227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i="1" dirty="0"/>
              <a:t>What have we been up to?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/>
              <a:t>AT Evaluation and Trials for STAR Participants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Supported Employment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Schedules and Reminders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Reading Support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Text reading eyewear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Communication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/>
              <a:t>Proloquo</a:t>
            </a:r>
            <a:endParaRPr lang="en-US" sz="2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Talk to Me </a:t>
            </a:r>
            <a:r>
              <a:rPr lang="en-US" sz="2800" dirty="0" err="1"/>
              <a:t>Eyegaze</a:t>
            </a:r>
            <a:endParaRPr lang="en-US" sz="2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/>
              <a:t>AAC Boards</a:t>
            </a:r>
          </a:p>
        </p:txBody>
      </p:sp>
    </p:spTree>
    <p:extLst>
      <p:ext uri="{BB962C8B-B14F-4D97-AF65-F5344CB8AC3E}">
        <p14:creationId xmlns:p14="http://schemas.microsoft.com/office/powerpoint/2010/main" val="174931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have we been up to?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/>
              <a:t>AT Evaluation and Trials for STAR Participants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Eloping monitoring and prevention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Egress technologies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Motion sensor systems for safety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Door and window monitoring systems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Lighting systems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Fire prevention and extinguishing</a:t>
            </a:r>
          </a:p>
        </p:txBody>
      </p:sp>
    </p:spTree>
    <p:extLst>
      <p:ext uri="{BB962C8B-B14F-4D97-AF65-F5344CB8AC3E}">
        <p14:creationId xmlns:p14="http://schemas.microsoft.com/office/powerpoint/2010/main" val="17978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2A3E-4760-ADD7-E711-21F0144D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 Assistive Technology Lab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294-3329-DAF9-D459-90EB8125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dirty="0"/>
              <a:t>What have we been up to?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/>
              <a:t>AT Evaluation and Trials for STAR Participants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App activated locking systems for medicine cabinets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Alexa for monitoring the taking of medication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Alexa for reminders and schedules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Alexa for making announcements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/>
              <a:t>Wellness video calls from behaviorists and therapists with the participants</a:t>
            </a:r>
          </a:p>
        </p:txBody>
      </p:sp>
    </p:spTree>
    <p:extLst>
      <p:ext uri="{BB962C8B-B14F-4D97-AF65-F5344CB8AC3E}">
        <p14:creationId xmlns:p14="http://schemas.microsoft.com/office/powerpoint/2010/main" val="108697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673E79E0C3E640A3EA83010EA564F7" ma:contentTypeVersion="13" ma:contentTypeDescription="Create a new document." ma:contentTypeScope="" ma:versionID="96fa1a3f3ef664a167789fe0feaaa776">
  <xsd:schema xmlns:xsd="http://www.w3.org/2001/XMLSchema" xmlns:xs="http://www.w3.org/2001/XMLSchema" xmlns:p="http://schemas.microsoft.com/office/2006/metadata/properties" xmlns:ns2="5aa524db-7994-4ced-a2c9-48a98e90847e" xmlns:ns3="8a992f34-6748-40d0-a1a6-bff449e3bc95" targetNamespace="http://schemas.microsoft.com/office/2006/metadata/properties" ma:root="true" ma:fieldsID="f6e1339ee675c8ae1c471059d8d4f8f8" ns2:_="" ns3:_="">
    <xsd:import namespace="5aa524db-7994-4ced-a2c9-48a98e90847e"/>
    <xsd:import namespace="8a992f34-6748-40d0-a1a6-bff449e3bc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Description0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4db-7994-4ced-a2c9-48a98e908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92f34-6748-40d0-a1a6-bff449e3bc95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75d7816-9169-48cb-b9df-4d21a66dca2d}" ma:internalName="TaxCatchAll" ma:showField="CatchAllData" ma:web="8a992f34-6748-40d0-a1a6-bff449e3b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5aa524db-7994-4ced-a2c9-48a98e90847e" xsi:nil="true"/>
    <lcf76f155ced4ddcb4097134ff3c332f xmlns="5aa524db-7994-4ced-a2c9-48a98e90847e">
      <Terms xmlns="http://schemas.microsoft.com/office/infopath/2007/PartnerControls"/>
    </lcf76f155ced4ddcb4097134ff3c332f>
    <TaxCatchAll xmlns="8a992f34-6748-40d0-a1a6-bff449e3bc95" xsi:nil="true"/>
    <MediaLengthInSeconds xmlns="5aa524db-7994-4ced-a2c9-48a98e90847e" xsi:nil="true"/>
  </documentManagement>
</p:properties>
</file>

<file path=customXml/itemProps1.xml><?xml version="1.0" encoding="utf-8"?>
<ds:datastoreItem xmlns:ds="http://schemas.openxmlformats.org/officeDocument/2006/customXml" ds:itemID="{414E2D84-0FF2-4D92-800B-A930D0F929C1}"/>
</file>

<file path=customXml/itemProps2.xml><?xml version="1.0" encoding="utf-8"?>
<ds:datastoreItem xmlns:ds="http://schemas.openxmlformats.org/officeDocument/2006/customXml" ds:itemID="{C2FE18C7-A189-47B8-827D-B274E525FCA9}"/>
</file>

<file path=customXml/itemProps3.xml><?xml version="1.0" encoding="utf-8"?>
<ds:datastoreItem xmlns:ds="http://schemas.openxmlformats.org/officeDocument/2006/customXml" ds:itemID="{38E6C5EA-8243-4F08-9162-51EF50EA5A09}"/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519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STAR Inc. Lighting the Way… Assistive Technology Lab Mission </vt:lpstr>
      <vt:lpstr>STAR Assistive Technology Lab</vt:lpstr>
      <vt:lpstr>STAR Assistive Technology Lab </vt:lpstr>
      <vt:lpstr>STAR Assistive Technology Lab </vt:lpstr>
      <vt:lpstr>STAR Assistive Technology Lab </vt:lpstr>
      <vt:lpstr>STAR Assistive Technology Lab </vt:lpstr>
      <vt:lpstr>STAR Assistive Technology Lab </vt:lpstr>
      <vt:lpstr>STAR Assistive Technology Lab </vt:lpstr>
      <vt:lpstr>STAR Assistive Technology Laboratory </vt:lpstr>
      <vt:lpstr>STAR Assistive Technology Lab </vt:lpstr>
      <vt:lpstr>STAR Assistive Technology Lab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ATLibrary</dc:creator>
  <cp:lastModifiedBy>ATLibrary</cp:lastModifiedBy>
  <cp:revision>4</cp:revision>
  <dcterms:created xsi:type="dcterms:W3CDTF">2023-03-03T22:40:16Z</dcterms:created>
  <dcterms:modified xsi:type="dcterms:W3CDTF">2023-08-29T18:33:47Z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0x01010043673E79E0C3E640A3EA83010EA564F7</vt:lpwstr>
  </property>
  <property fmtid="{D5CDD505-2E9C-101B-9397-08002B2CF9AE}" pid="3" name="Order">
    <vt:r8>1900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MediaServiceImageTags">
    <vt:lpwstr/>
  </property>
</Properties>
</file>