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 Categories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Sheet1!$A$2:$A$6</c:f>
              <c:strCache>
                <c:ptCount val="5"/>
                <c:pt idx="0">
                  <c:v>50-59</c:v>
                </c:pt>
                <c:pt idx="1">
                  <c:v>60-69</c:v>
                </c:pt>
                <c:pt idx="2">
                  <c:v>70-79</c:v>
                </c:pt>
                <c:pt idx="3">
                  <c:v>80-89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0.1237</c:v>
                </c:pt>
                <c:pt idx="1">
                  <c:v>0.377</c:v>
                </c:pt>
                <c:pt idx="2">
                  <c:v>0.36070000000000002</c:v>
                </c:pt>
                <c:pt idx="3">
                  <c:v>0.10929999999999999</c:v>
                </c:pt>
                <c:pt idx="4">
                  <c:v>2.7300000000000001E-2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LON Scores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numRef>
              <c:f>Sheet1!$A$2:$A$4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7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0.13109999999999999</c:v>
                </c:pt>
                <c:pt idx="1">
                  <c:v>0.30049999999999999</c:v>
                </c:pt>
                <c:pt idx="2">
                  <c:v>0.56830000000000003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0AB3D0-9955-4FF5-B6A3-5461CBDE45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03D4F3-0CF6-4886-AB27-B3D0B87FA5F8}" type="datetimeFigureOut">
              <a:rPr lang="en-US" smtClean="0"/>
              <a:t>3/19/2019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Southbury Training School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Prepared by:</a:t>
            </a:r>
          </a:p>
          <a:p>
            <a:r>
              <a:rPr lang="en-US" sz="2400" dirty="0" smtClean="0"/>
              <a:t>Julia Walsh </a:t>
            </a:r>
          </a:p>
          <a:p>
            <a:r>
              <a:rPr lang="en-US" sz="2000" dirty="0" smtClean="0"/>
              <a:t>of the Business Intelligence and Analytics Unit</a:t>
            </a:r>
          </a:p>
          <a:p>
            <a:r>
              <a:rPr lang="en-US" dirty="0" smtClean="0"/>
              <a:t>at the Connecticut Department of Developmental Services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89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Individuals at Southbury Training School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988440"/>
              </p:ext>
            </p:extLst>
          </p:nvPr>
        </p:nvGraphicFramePr>
        <p:xfrm>
          <a:off x="457200" y="1600200"/>
          <a:ext cx="76200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Individuals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48400"/>
            <a:ext cx="351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note all data is as of 3/1/19. 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789884"/>
              </p:ext>
            </p:extLst>
          </p:nvPr>
        </p:nvGraphicFramePr>
        <p:xfrm>
          <a:off x="457200" y="3429000"/>
          <a:ext cx="4267200" cy="2225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0200"/>
                <a:gridCol w="1197963"/>
                <a:gridCol w="146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Age Range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Individuals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70-79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36.07%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80-89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13776749"/>
              </p:ext>
            </p:extLst>
          </p:nvPr>
        </p:nvGraphicFramePr>
        <p:xfrm>
          <a:off x="4572000" y="3352800"/>
          <a:ext cx="379891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45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Level of Need for Individuals at Southbury Training School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351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note all data is as of 3/1/19. 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409554"/>
              </p:ext>
            </p:extLst>
          </p:nvPr>
        </p:nvGraphicFramePr>
        <p:xfrm>
          <a:off x="304800" y="2364601"/>
          <a:ext cx="3836894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51068"/>
                <a:gridCol w="1364928"/>
                <a:gridCol w="13208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LON Score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Individuals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13.11%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70060945"/>
              </p:ext>
            </p:extLst>
          </p:nvPr>
        </p:nvGraphicFramePr>
        <p:xfrm>
          <a:off x="3821084" y="3276600"/>
          <a:ext cx="379891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524000"/>
            <a:ext cx="6908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Yearly the Connecticut Department of Developmental Services requires </a:t>
            </a:r>
          </a:p>
          <a:p>
            <a:r>
              <a:rPr lang="en-US" dirty="0" smtClean="0"/>
              <a:t>individuals supported to complete a Level of Need (LON) Screening.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971401"/>
            <a:ext cx="2112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*LON scores range from 0 to 8.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3493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Comparing Southbury to Other DDS Settings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351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note all data is as of 3/1/19. 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357109"/>
              </p:ext>
            </p:extLst>
          </p:nvPr>
        </p:nvGraphicFramePr>
        <p:xfrm>
          <a:off x="304800" y="2364601"/>
          <a:ext cx="7543800" cy="3134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7000"/>
                <a:gridCol w="1905000"/>
                <a:gridCol w="12192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Individuals in Setting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Average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</a:rPr>
                        <a:t> Age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</a:rPr>
                        <a:t>Average LON Score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Southbury Training</a:t>
                      </a:r>
                      <a:r>
                        <a:rPr lang="en-US" baseline="0" dirty="0" smtClean="0"/>
                        <a:t> School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Community</a:t>
                      </a:r>
                      <a:r>
                        <a:rPr lang="en-US" baseline="0" dirty="0" smtClean="0"/>
                        <a:t> Living Arrangements (CLA)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CLA – Intermediate</a:t>
                      </a:r>
                      <a:r>
                        <a:rPr lang="en-US" baseline="0" dirty="0" smtClean="0"/>
                        <a:t> Care Facility (ICF)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CLA – Non ICF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Care Homes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2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1362</TotalTime>
  <Words>224</Words>
  <Application>Microsoft Office PowerPoint</Application>
  <PresentationFormat>On-screen Show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Southbury Training School Data</vt:lpstr>
      <vt:lpstr>Individuals at Southbury Training School</vt:lpstr>
      <vt:lpstr>Level of Need for Individuals at Southbury Training School</vt:lpstr>
      <vt:lpstr>Comparing Southbury to Other DDS Settings</vt:lpstr>
    </vt:vector>
  </TitlesOfParts>
  <Company>CT Department of Developmental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Pulselight Data Overview</dc:title>
  <dc:creator>Walsh, Julia</dc:creator>
  <cp:lastModifiedBy>OConnorRo</cp:lastModifiedBy>
  <cp:revision>45</cp:revision>
  <cp:lastPrinted>2019-03-11T15:15:36Z</cp:lastPrinted>
  <dcterms:created xsi:type="dcterms:W3CDTF">2018-12-27T14:54:22Z</dcterms:created>
  <dcterms:modified xsi:type="dcterms:W3CDTF">2019-03-19T17:50:00Z</dcterms:modified>
</cp:coreProperties>
</file>