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59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67" d="100"/>
          <a:sy n="67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FFE4CE-7958-66B0-AAC6-05964B08F2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387BF32-7F77-8FF0-53A8-4802719C7C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72C93B-416E-274F-9360-FA92AD1FE7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C47B3-CD2C-439D-88CC-5C7E5FB4354C}" type="datetimeFigureOut">
              <a:rPr lang="en-US" smtClean="0"/>
              <a:t>10/20/2022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7E1E25-6FFF-A167-3C4E-73347BBCA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C7D95A-AC84-F723-728F-C52F08C48A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A7C95-2BA1-4DF7-B237-953A548EAC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24249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375B95-66FA-1A70-2494-34C4FF629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CA01DD-CF09-30F8-92A8-41C5A8F64D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603454-80D0-5C36-3928-F0977C4556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C47B3-CD2C-439D-88CC-5C7E5FB4354C}" type="datetimeFigureOut">
              <a:rPr lang="en-US" smtClean="0"/>
              <a:t>10/20/2022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34D6BB-83E4-C2C4-E687-E766D51517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3B8602-E629-045A-360A-F78BF36260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A7C95-2BA1-4DF7-B237-953A548EAC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94169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5A1A5E8-1429-BF9D-8DB5-0E24C25A1E2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DB4C4C2-0059-769F-C5DB-41997F1E3F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0F4768-6FA8-7CB1-596C-0299C48BEC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C47B3-CD2C-439D-88CC-5C7E5FB4354C}" type="datetimeFigureOut">
              <a:rPr lang="en-US" smtClean="0"/>
              <a:t>10/20/2022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A47961-CD98-45EC-7396-B9631B80A6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1B687D-206A-3268-732D-12F01A1C8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A7C95-2BA1-4DF7-B237-953A548EAC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50540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21AB6E-7145-A33D-A8E9-7F6834A1AD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F45132-CED7-D094-0618-0DA3797E48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C3A53A-D92E-ADFD-F3F9-7A46490886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C47B3-CD2C-439D-88CC-5C7E5FB4354C}" type="datetimeFigureOut">
              <a:rPr lang="en-US" smtClean="0"/>
              <a:t>10/20/2022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83A99A-A752-3243-B1FA-D9583AB375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6F93EF-B337-5ABC-422E-B9B6DAC7AB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A7C95-2BA1-4DF7-B237-953A548EAC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1885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5296B-DBC9-9AF4-71E4-D3C49698A9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3855D9-4F0D-D58C-4047-B11C7A32F1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0FB4E3-6030-8D0C-5C61-E537491EE2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C47B3-CD2C-439D-88CC-5C7E5FB4354C}" type="datetimeFigureOut">
              <a:rPr lang="en-US" smtClean="0"/>
              <a:t>10/20/2022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7DEC5B-1CD9-BCC5-0B2F-627EDB7C1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DFD6CA-4B4C-1378-F970-4F5733321F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A7C95-2BA1-4DF7-B237-953A548EAC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3267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1E964A-8494-3862-2F76-D4919E4952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160147-90CD-22F6-0841-FD204BBE2F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7ED45E-9FD1-9514-9370-6D6D3FE84F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FCB544-191B-2059-7FA1-F2717FC842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C47B3-CD2C-439D-88CC-5C7E5FB4354C}" type="datetimeFigureOut">
              <a:rPr lang="en-US" smtClean="0"/>
              <a:t>10/20/2022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7771EA-B42D-BD60-5DEF-24DD2FEDAD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8D7616-4E7A-C596-27B4-B3C1950FF2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A7C95-2BA1-4DF7-B237-953A548EAC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81797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9CE119-51CF-A82D-EDD2-3E8CAEAC84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3C506D-294C-1C32-373D-21E55CBDBB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2603F7-F09A-6ECF-1C74-6A2EC8C86E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E05899B-9246-D687-672D-29E4B85FA2E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8E3245-D6E3-55D6-4E09-C347CD543A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E71C9BB-9C34-19F7-1578-38203366EF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C47B3-CD2C-439D-88CC-5C7E5FB4354C}" type="datetimeFigureOut">
              <a:rPr lang="en-US" smtClean="0"/>
              <a:t>10/20/2022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15D2C74-ED16-3041-8180-B25B16C066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1DD8274-97CF-CB4A-22D4-37049EA93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A7C95-2BA1-4DF7-B237-953A548EAC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1135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C6B264-A446-B1D3-0A99-26A7C150C7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18034F7-1302-C704-3BA7-7386A5DA7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C47B3-CD2C-439D-88CC-5C7E5FB4354C}" type="datetimeFigureOut">
              <a:rPr lang="en-US" smtClean="0"/>
              <a:t>10/20/2022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38DBBB-0523-4750-BCC8-EFA238F3F2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12538A3-F9B1-972D-7C0C-399009644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A7C95-2BA1-4DF7-B237-953A548EAC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0697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C777A9A-3995-50A6-B26B-504A996179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C47B3-CD2C-439D-88CC-5C7E5FB4354C}" type="datetimeFigureOut">
              <a:rPr lang="en-US" smtClean="0"/>
              <a:t>10/20/2022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2494000-A150-2799-D386-B19DC17C0B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4E7BE9-72F0-4559-EA94-479459244B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A7C95-2BA1-4DF7-B237-953A548EAC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30801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2B7C62-151E-E183-C1E1-AD4A0494B8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D3914D-4A18-A88E-8370-8112AC8C55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D2AC58-8257-30FB-58C7-59BC294EAC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23363E-DCA2-307C-0246-68759DDE64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C47B3-CD2C-439D-88CC-5C7E5FB4354C}" type="datetimeFigureOut">
              <a:rPr lang="en-US" smtClean="0"/>
              <a:t>10/20/2022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75229A-4E3B-BA50-278F-9D699B3B55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F967D6-5D6F-624F-0360-AFDB53487F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A7C95-2BA1-4DF7-B237-953A548EAC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7046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D8D9B5-9608-2269-4CB8-06802914A1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1456407-2148-B577-85AC-269CE03E60E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BC7D831-4F3B-6142-830A-32ADABE885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027223-FFB5-0323-CF6D-DAC11A0443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C47B3-CD2C-439D-88CC-5C7E5FB4354C}" type="datetimeFigureOut">
              <a:rPr lang="en-US" smtClean="0"/>
              <a:t>10/20/2022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460739-3994-91DB-42E1-8D7BC0EFC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5E2938-557A-D809-B616-C2CF2522F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A7C95-2BA1-4DF7-B237-953A548EAC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713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D890A5E-32F4-A13F-26E1-1F5FEB2C2E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DB8C0C-B85D-C079-E9B4-0380217822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4EA137-BFB1-E329-E7F8-CFE0FC6416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BC47B3-CD2C-439D-88CC-5C7E5FB4354C}" type="datetimeFigureOut">
              <a:rPr lang="en-US" smtClean="0"/>
              <a:t>10/20/2022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E4F258-989F-F4DB-2C3F-FE4BA18038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CEF247-5A5B-53B3-9246-1B6E5CD2B3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9A7C95-2BA1-4DF7-B237-953A548EAC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30355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7" Type="http://schemas.openxmlformats.org/officeDocument/2006/relationships/image" Target="../media/image8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g"/><Relationship Id="rId5" Type="http://schemas.openxmlformats.org/officeDocument/2006/relationships/image" Target="../media/image6.jpg"/><Relationship Id="rId4" Type="http://schemas.openxmlformats.org/officeDocument/2006/relationships/image" Target="../media/image5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jpg"/><Relationship Id="rId4" Type="http://schemas.openxmlformats.org/officeDocument/2006/relationships/image" Target="../media/image11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g"/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2" name="Rectangle 41">
            <a:extLst>
              <a:ext uri="{FF2B5EF4-FFF2-40B4-BE49-F238E27FC236}">
                <a16:creationId xmlns:a16="http://schemas.microsoft.com/office/drawing/2014/main" id="{8537B233-9CDD-4A90-AABB-A8963DEE4F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80E5E88-45AE-0F41-DA66-4AAD3DBB7718}"/>
              </a:ext>
            </a:extLst>
          </p:cNvPr>
          <p:cNvSpPr txBox="1"/>
          <p:nvPr/>
        </p:nvSpPr>
        <p:spPr>
          <a:xfrm>
            <a:off x="6215641" y="3150704"/>
            <a:ext cx="5949552" cy="124249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200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reaming Outloud Pro" panose="03050502040302030504" pitchFamily="66" charset="0"/>
                <a:ea typeface="+mj-ea"/>
                <a:cs typeface="Dreaming Outloud Pro" panose="03050502040302030504" pitchFamily="66" charset="0"/>
              </a:rPr>
              <a:t>             Welcome to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200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reaming Outloud Pro" panose="03050502040302030504" pitchFamily="66" charset="0"/>
                <a:ea typeface="+mj-ea"/>
                <a:cs typeface="Dreaming Outloud Pro" panose="03050502040302030504" pitchFamily="66" charset="0"/>
              </a:rPr>
              <a:t>Community Companion Homes</a:t>
            </a:r>
          </a:p>
        </p:txBody>
      </p:sp>
      <p:pic>
        <p:nvPicPr>
          <p:cNvPr id="7" name="Graphic 7" descr="House">
            <a:extLst>
              <a:ext uri="{FF2B5EF4-FFF2-40B4-BE49-F238E27FC236}">
                <a16:creationId xmlns:a16="http://schemas.microsoft.com/office/drawing/2014/main" id="{69A05ECA-6D65-A1DE-7EC2-1A2AD6E5ACF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16280" y="890115"/>
            <a:ext cx="5077769" cy="5077769"/>
          </a:xfrm>
          <a:prstGeom prst="rect">
            <a:avLst/>
          </a:prstGeom>
        </p:spPr>
      </p:pic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040575EE-C594-4566-BC00-663004E52A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215641" y="1417320"/>
            <a:ext cx="0" cy="402336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829717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928F64C6-FE22-4FC1-A763-DFCC514811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4261224" y="4577975"/>
            <a:ext cx="7539349" cy="1899827"/>
          </a:xfrm>
          <a:prstGeom prst="rect">
            <a:avLst/>
          </a:prstGeom>
          <a:solidFill>
            <a:srgbClr val="404040"/>
          </a:solidFill>
          <a:ln w="127000" cap="sq" cmpd="thinThick">
            <a:solidFill>
              <a:srgbClr val="4040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B69C1F3-F041-058E-729D-19937D866CDC}"/>
              </a:ext>
            </a:extLst>
          </p:cNvPr>
          <p:cNvSpPr txBox="1"/>
          <p:nvPr/>
        </p:nvSpPr>
        <p:spPr>
          <a:xfrm>
            <a:off x="4603468" y="4741948"/>
            <a:ext cx="6829520" cy="86203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500" kern="120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What is a 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500" kern="120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Community Companion Home? (CCH)</a:t>
            </a:r>
          </a:p>
        </p:txBody>
      </p:sp>
      <p:pic>
        <p:nvPicPr>
          <p:cNvPr id="17" name="Picture 16" descr="A group of people embracing&#10;&#10;Description automatically generated with medium confidence">
            <a:extLst>
              <a:ext uri="{FF2B5EF4-FFF2-40B4-BE49-F238E27FC236}">
                <a16:creationId xmlns:a16="http://schemas.microsoft.com/office/drawing/2014/main" id="{FD104C57-8E19-3030-FA2F-51869CEF230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079" r="2" b="11082"/>
          <a:stretch/>
        </p:blipFill>
        <p:spPr>
          <a:xfrm>
            <a:off x="317636" y="321734"/>
            <a:ext cx="3797570" cy="2010551"/>
          </a:xfrm>
          <a:prstGeom prst="rect">
            <a:avLst/>
          </a:prstGeom>
        </p:spPr>
      </p:pic>
      <p:pic>
        <p:nvPicPr>
          <p:cNvPr id="15" name="Picture 14" descr="A picture containing text&#10;&#10;Description automatically generated">
            <a:extLst>
              <a:ext uri="{FF2B5EF4-FFF2-40B4-BE49-F238E27FC236}">
                <a16:creationId xmlns:a16="http://schemas.microsoft.com/office/drawing/2014/main" id="{9C8DF144-7417-E267-9289-22D0F83FA2D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016" r="11830" b="2"/>
          <a:stretch/>
        </p:blipFill>
        <p:spPr>
          <a:xfrm>
            <a:off x="4202549" y="321732"/>
            <a:ext cx="3793472" cy="4111323"/>
          </a:xfrm>
          <a:prstGeom prst="rect">
            <a:avLst/>
          </a:prstGeom>
        </p:spPr>
      </p:pic>
      <p:pic>
        <p:nvPicPr>
          <p:cNvPr id="9" name="Picture 8" descr="A group of people posing for a photo&#10;&#10;Description automatically generated">
            <a:extLst>
              <a:ext uri="{FF2B5EF4-FFF2-40B4-BE49-F238E27FC236}">
                <a16:creationId xmlns:a16="http://schemas.microsoft.com/office/drawing/2014/main" id="{18187C0C-86F7-B974-0B99-4FAB5E44EB8C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469"/>
          <a:stretch/>
        </p:blipFill>
        <p:spPr>
          <a:xfrm>
            <a:off x="8086176" y="321733"/>
            <a:ext cx="3797984" cy="2010552"/>
          </a:xfrm>
          <a:prstGeom prst="rect">
            <a:avLst/>
          </a:prstGeom>
        </p:spPr>
      </p:pic>
      <p:pic>
        <p:nvPicPr>
          <p:cNvPr id="6" name="Picture 5" descr="A person kissing another person&#10;&#10;Description automatically generated with low confidence">
            <a:extLst>
              <a:ext uri="{FF2B5EF4-FFF2-40B4-BE49-F238E27FC236}">
                <a16:creationId xmlns:a16="http://schemas.microsoft.com/office/drawing/2014/main" id="{8CFB26C3-B94D-7E13-E53C-A02DCB2AD218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127" r="-1" b="10125"/>
          <a:stretch/>
        </p:blipFill>
        <p:spPr>
          <a:xfrm>
            <a:off x="317634" y="2422097"/>
            <a:ext cx="3794760" cy="2013804"/>
          </a:xfrm>
          <a:prstGeom prst="rect">
            <a:avLst/>
          </a:prstGeom>
        </p:spPr>
      </p:pic>
      <p:pic>
        <p:nvPicPr>
          <p:cNvPr id="13" name="Picture 12" descr="A group of people holding a baby&#10;&#10;Description automatically generated with medium confidence">
            <a:extLst>
              <a:ext uri="{FF2B5EF4-FFF2-40B4-BE49-F238E27FC236}">
                <a16:creationId xmlns:a16="http://schemas.microsoft.com/office/drawing/2014/main" id="{620A6F12-6898-96EF-A995-58996E07E36D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62" r="2" b="21377"/>
          <a:stretch/>
        </p:blipFill>
        <p:spPr>
          <a:xfrm>
            <a:off x="8082952" y="2431705"/>
            <a:ext cx="3797983" cy="2000947"/>
          </a:xfrm>
          <a:prstGeom prst="rect">
            <a:avLst/>
          </a:prstGeom>
        </p:spPr>
      </p:pic>
      <p:pic>
        <p:nvPicPr>
          <p:cNvPr id="3" name="Picture 2" descr="A person and a child sitting at a table with food&#10;&#10;Description automatically generated with low confidence">
            <a:extLst>
              <a:ext uri="{FF2B5EF4-FFF2-40B4-BE49-F238E27FC236}">
                <a16:creationId xmlns:a16="http://schemas.microsoft.com/office/drawing/2014/main" id="{57E2579B-A0C1-C029-9942-CEF9F681390B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" b="20381"/>
          <a:stretch/>
        </p:blipFill>
        <p:spPr>
          <a:xfrm>
            <a:off x="317634" y="4525716"/>
            <a:ext cx="3794760" cy="2010551"/>
          </a:xfrm>
          <a:prstGeom prst="rect">
            <a:avLst/>
          </a:prstGeom>
        </p:spPr>
      </p:pic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5C34627B-48E6-4F4D-B843-97717A86B4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19934" y="5694097"/>
            <a:ext cx="548640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8005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7ABD498-4EE6-32CF-284A-93374822E04F}"/>
              </a:ext>
            </a:extLst>
          </p:cNvPr>
          <p:cNvSpPr txBox="1"/>
          <p:nvPr/>
        </p:nvSpPr>
        <p:spPr>
          <a:xfrm>
            <a:off x="4654295" y="4522156"/>
            <a:ext cx="5609222" cy="1363215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400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reaming Outloud Pro" panose="03050502040302030504" pitchFamily="66" charset="0"/>
                <a:ea typeface="+mj-ea"/>
                <a:cs typeface="Dreaming Outloud Pro" panose="03050502040302030504" pitchFamily="66" charset="0"/>
              </a:rPr>
              <a:t>Training to become a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400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reaming Outloud Pro" panose="03050502040302030504" pitchFamily="66" charset="0"/>
                <a:ea typeface="+mj-ea"/>
                <a:cs typeface="Dreaming Outloud Pro" panose="03050502040302030504" pitchFamily="66" charset="0"/>
              </a:rPr>
              <a:t>    CCH Licensee</a:t>
            </a:r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F6E384F5-137A-40B1-97F0-694CC6ECD5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113091"/>
            <a:ext cx="3730752" cy="4735782"/>
          </a:xfrm>
          <a:custGeom>
            <a:avLst/>
            <a:gdLst>
              <a:gd name="connsiteX0" fmla="*/ 640080 w 3730752"/>
              <a:gd name="connsiteY0" fmla="*/ 0 h 4735782"/>
              <a:gd name="connsiteX1" fmla="*/ 3730752 w 3730752"/>
              <a:gd name="connsiteY1" fmla="*/ 3090672 h 4735782"/>
              <a:gd name="connsiteX2" fmla="*/ 3357725 w 3730752"/>
              <a:gd name="connsiteY2" fmla="*/ 4563870 h 4735782"/>
              <a:gd name="connsiteX3" fmla="*/ 3253285 w 3730752"/>
              <a:gd name="connsiteY3" fmla="*/ 4735782 h 4735782"/>
              <a:gd name="connsiteX4" fmla="*/ 0 w 3730752"/>
              <a:gd name="connsiteY4" fmla="*/ 4735782 h 4735782"/>
              <a:gd name="connsiteX5" fmla="*/ 0 w 3730752"/>
              <a:gd name="connsiteY5" fmla="*/ 67215 h 4735782"/>
              <a:gd name="connsiteX6" fmla="*/ 17202 w 3730752"/>
              <a:gd name="connsiteY6" fmla="*/ 62792 h 4735782"/>
              <a:gd name="connsiteX7" fmla="*/ 640080 w 3730752"/>
              <a:gd name="connsiteY7" fmla="*/ 0 h 47357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730752" h="4735782">
                <a:moveTo>
                  <a:pt x="640080" y="0"/>
                </a:moveTo>
                <a:cubicBezTo>
                  <a:pt x="2347011" y="0"/>
                  <a:pt x="3730752" y="1383741"/>
                  <a:pt x="3730752" y="3090672"/>
                </a:cubicBezTo>
                <a:cubicBezTo>
                  <a:pt x="3730752" y="3624088"/>
                  <a:pt x="3595621" y="4125943"/>
                  <a:pt x="3357725" y="4563870"/>
                </a:cubicBezTo>
                <a:lnTo>
                  <a:pt x="3253285" y="4735782"/>
                </a:lnTo>
                <a:lnTo>
                  <a:pt x="0" y="4735782"/>
                </a:lnTo>
                <a:lnTo>
                  <a:pt x="0" y="67215"/>
                </a:lnTo>
                <a:lnTo>
                  <a:pt x="17202" y="62792"/>
                </a:lnTo>
                <a:cubicBezTo>
                  <a:pt x="218397" y="21621"/>
                  <a:pt x="426714" y="0"/>
                  <a:pt x="640080" y="0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3" name="Freeform: Shape 82">
            <a:extLst>
              <a:ext uri="{FF2B5EF4-FFF2-40B4-BE49-F238E27FC236}">
                <a16:creationId xmlns:a16="http://schemas.microsoft.com/office/drawing/2014/main" id="{9DBC4630-03DA-474F-BBCB-BA3AE6B317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1982" y="-4332"/>
            <a:ext cx="4242816" cy="2454158"/>
          </a:xfrm>
          <a:custGeom>
            <a:avLst/>
            <a:gdLst>
              <a:gd name="connsiteX0" fmla="*/ 28633 w 4242816"/>
              <a:gd name="connsiteY0" fmla="*/ 0 h 2454158"/>
              <a:gd name="connsiteX1" fmla="*/ 4214183 w 4242816"/>
              <a:gd name="connsiteY1" fmla="*/ 0 h 2454158"/>
              <a:gd name="connsiteX2" fmla="*/ 4231864 w 4242816"/>
              <a:gd name="connsiteY2" fmla="*/ 115848 h 2454158"/>
              <a:gd name="connsiteX3" fmla="*/ 4242816 w 4242816"/>
              <a:gd name="connsiteY3" fmla="*/ 332750 h 2454158"/>
              <a:gd name="connsiteX4" fmla="*/ 2121408 w 4242816"/>
              <a:gd name="connsiteY4" fmla="*/ 2454158 h 2454158"/>
              <a:gd name="connsiteX5" fmla="*/ 0 w 4242816"/>
              <a:gd name="connsiteY5" fmla="*/ 332750 h 2454158"/>
              <a:gd name="connsiteX6" fmla="*/ 10953 w 4242816"/>
              <a:gd name="connsiteY6" fmla="*/ 115848 h 24541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242816" h="2454158">
                <a:moveTo>
                  <a:pt x="28633" y="0"/>
                </a:moveTo>
                <a:lnTo>
                  <a:pt x="4214183" y="0"/>
                </a:lnTo>
                <a:lnTo>
                  <a:pt x="4231864" y="115848"/>
                </a:lnTo>
                <a:cubicBezTo>
                  <a:pt x="4239106" y="187164"/>
                  <a:pt x="4242816" y="259524"/>
                  <a:pt x="4242816" y="332750"/>
                </a:cubicBezTo>
                <a:cubicBezTo>
                  <a:pt x="4242816" y="1504371"/>
                  <a:pt x="3293029" y="2454158"/>
                  <a:pt x="2121408" y="2454158"/>
                </a:cubicBezTo>
                <a:cubicBezTo>
                  <a:pt x="949787" y="2454158"/>
                  <a:pt x="0" y="1504371"/>
                  <a:pt x="0" y="332750"/>
                </a:cubicBezTo>
                <a:cubicBezTo>
                  <a:pt x="0" y="259524"/>
                  <a:pt x="3710" y="187164"/>
                  <a:pt x="10953" y="115848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6" name="Picture 15" descr="A group of people in a meeting&#10;&#10;Description automatically generated with medium confidence">
            <a:extLst>
              <a:ext uri="{FF2B5EF4-FFF2-40B4-BE49-F238E27FC236}">
                <a16:creationId xmlns:a16="http://schemas.microsoft.com/office/drawing/2014/main" id="{9CE9FD94-43D2-4908-0A71-1249452BAAB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394" r="-3" b="3857"/>
          <a:stretch/>
        </p:blipFill>
        <p:spPr>
          <a:xfrm>
            <a:off x="1246574" y="10"/>
            <a:ext cx="3913632" cy="2285224"/>
          </a:xfrm>
          <a:custGeom>
            <a:avLst/>
            <a:gdLst/>
            <a:ahLst/>
            <a:cxnLst/>
            <a:rect l="l" t="t" r="r" b="b"/>
            <a:pathLst>
              <a:path w="3913632" h="2285234">
                <a:moveTo>
                  <a:pt x="29691" y="0"/>
                </a:moveTo>
                <a:lnTo>
                  <a:pt x="3883942" y="0"/>
                </a:lnTo>
                <a:lnTo>
                  <a:pt x="3903529" y="128345"/>
                </a:lnTo>
                <a:cubicBezTo>
                  <a:pt x="3910210" y="194127"/>
                  <a:pt x="3913632" y="260873"/>
                  <a:pt x="3913632" y="328418"/>
                </a:cubicBezTo>
                <a:cubicBezTo>
                  <a:pt x="3913632" y="1409138"/>
                  <a:pt x="3037536" y="2285234"/>
                  <a:pt x="1956816" y="2285234"/>
                </a:cubicBezTo>
                <a:cubicBezTo>
                  <a:pt x="876096" y="2285234"/>
                  <a:pt x="0" y="1409138"/>
                  <a:pt x="0" y="328418"/>
                </a:cubicBezTo>
                <a:cubicBezTo>
                  <a:pt x="0" y="260873"/>
                  <a:pt x="3422" y="194127"/>
                  <a:pt x="10103" y="128345"/>
                </a:cubicBezTo>
                <a:close/>
              </a:path>
            </a:pathLst>
          </a:custGeom>
        </p:spPr>
      </p:pic>
      <p:pic>
        <p:nvPicPr>
          <p:cNvPr id="9" name="Picture 8" descr="A picture containing text&#10;&#10;Description automatically generated">
            <a:extLst>
              <a:ext uri="{FF2B5EF4-FFF2-40B4-BE49-F238E27FC236}">
                <a16:creationId xmlns:a16="http://schemas.microsoft.com/office/drawing/2014/main" id="{93C1C169-7FDC-9BAC-956E-75B79E55CFE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080" r="16767" b="-1"/>
          <a:stretch/>
        </p:blipFill>
        <p:spPr>
          <a:xfrm>
            <a:off x="20" y="2279205"/>
            <a:ext cx="3564618" cy="4569668"/>
          </a:xfrm>
          <a:custGeom>
            <a:avLst/>
            <a:gdLst/>
            <a:ahLst/>
            <a:cxnLst/>
            <a:rect l="l" t="t" r="r" b="b"/>
            <a:pathLst>
              <a:path w="3564638" h="4569668">
                <a:moveTo>
                  <a:pt x="640080" y="0"/>
                </a:moveTo>
                <a:cubicBezTo>
                  <a:pt x="2255269" y="0"/>
                  <a:pt x="3564638" y="1309369"/>
                  <a:pt x="3564638" y="2924558"/>
                </a:cubicBezTo>
                <a:cubicBezTo>
                  <a:pt x="3564638" y="3530254"/>
                  <a:pt x="3380508" y="4092944"/>
                  <a:pt x="3065170" y="4559707"/>
                </a:cubicBezTo>
                <a:lnTo>
                  <a:pt x="3057720" y="4569668"/>
                </a:lnTo>
                <a:lnTo>
                  <a:pt x="0" y="4569668"/>
                </a:lnTo>
                <a:lnTo>
                  <a:pt x="0" y="72448"/>
                </a:lnTo>
                <a:lnTo>
                  <a:pt x="50679" y="59417"/>
                </a:lnTo>
                <a:cubicBezTo>
                  <a:pt x="241061" y="20459"/>
                  <a:pt x="438181" y="0"/>
                  <a:pt x="640080" y="0"/>
                </a:cubicBezTo>
                <a:close/>
              </a:path>
            </a:pathLst>
          </a:custGeom>
        </p:spPr>
      </p:pic>
      <p:sp>
        <p:nvSpPr>
          <p:cNvPr id="85" name="Oval 84">
            <a:extLst>
              <a:ext uri="{FF2B5EF4-FFF2-40B4-BE49-F238E27FC236}">
                <a16:creationId xmlns:a16="http://schemas.microsoft.com/office/drawing/2014/main" id="{78418A25-6EAC-4140-BFE6-284E1925B5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47279" y="615908"/>
            <a:ext cx="3182112" cy="3182112"/>
          </a:xfrm>
          <a:prstGeom prst="ellipse">
            <a:avLst/>
          </a:pr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8" name="Picture 17" descr="A group of people holding a sign&#10;&#10;Description automatically generated with medium confidence">
            <a:extLst>
              <a:ext uri="{FF2B5EF4-FFF2-40B4-BE49-F238E27FC236}">
                <a16:creationId xmlns:a16="http://schemas.microsoft.com/office/drawing/2014/main" id="{7D7B6A06-6726-6E0C-3FEF-CB356FECAAD7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608" r="3964" b="-1"/>
          <a:stretch/>
        </p:blipFill>
        <p:spPr>
          <a:xfrm>
            <a:off x="5757121" y="1012643"/>
            <a:ext cx="2368408" cy="2368408"/>
          </a:xfrm>
          <a:custGeom>
            <a:avLst/>
            <a:gdLst/>
            <a:ahLst/>
            <a:cxnLst/>
            <a:rect l="l" t="t" r="r" b="b"/>
            <a:pathLst>
              <a:path w="2852928" h="2852928">
                <a:moveTo>
                  <a:pt x="1426464" y="0"/>
                </a:moveTo>
                <a:cubicBezTo>
                  <a:pt x="2214278" y="0"/>
                  <a:pt x="2852928" y="638650"/>
                  <a:pt x="2852928" y="1426464"/>
                </a:cubicBezTo>
                <a:cubicBezTo>
                  <a:pt x="2852928" y="2214278"/>
                  <a:pt x="2214278" y="2852928"/>
                  <a:pt x="1426464" y="2852928"/>
                </a:cubicBezTo>
                <a:cubicBezTo>
                  <a:pt x="638650" y="2852928"/>
                  <a:pt x="0" y="2214278"/>
                  <a:pt x="0" y="1426464"/>
                </a:cubicBezTo>
                <a:cubicBezTo>
                  <a:pt x="0" y="638650"/>
                  <a:pt x="638650" y="0"/>
                  <a:pt x="1426464" y="0"/>
                </a:cubicBezTo>
                <a:close/>
              </a:path>
            </a:pathLst>
          </a:custGeom>
        </p:spPr>
      </p:pic>
      <p:sp>
        <p:nvSpPr>
          <p:cNvPr id="87" name="Freeform: Shape 86">
            <a:extLst>
              <a:ext uri="{FF2B5EF4-FFF2-40B4-BE49-F238E27FC236}">
                <a16:creationId xmlns:a16="http://schemas.microsoft.com/office/drawing/2014/main" id="{31103AB2-C090-458F-B752-294F23AFA8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52568" y="-4331"/>
            <a:ext cx="3439432" cy="3785157"/>
          </a:xfrm>
          <a:custGeom>
            <a:avLst/>
            <a:gdLst>
              <a:gd name="connsiteX0" fmla="*/ 198262 w 3439432"/>
              <a:gd name="connsiteY0" fmla="*/ 0 h 3785157"/>
              <a:gd name="connsiteX1" fmla="*/ 3439432 w 3439432"/>
              <a:gd name="connsiteY1" fmla="*/ 0 h 3785157"/>
              <a:gd name="connsiteX2" fmla="*/ 3439432 w 3439432"/>
              <a:gd name="connsiteY2" fmla="*/ 3697836 h 3785157"/>
              <a:gd name="connsiteX3" fmla="*/ 3318024 w 3439432"/>
              <a:gd name="connsiteY3" fmla="*/ 3729054 h 3785157"/>
              <a:gd name="connsiteX4" fmla="*/ 2761488 w 3439432"/>
              <a:gd name="connsiteY4" fmla="*/ 3785157 h 3785157"/>
              <a:gd name="connsiteX5" fmla="*/ 0 w 3439432"/>
              <a:gd name="connsiteY5" fmla="*/ 1023669 h 3785157"/>
              <a:gd name="connsiteX6" fmla="*/ 124151 w 3439432"/>
              <a:gd name="connsiteY6" fmla="*/ 202487 h 37851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439432" h="3785157">
                <a:moveTo>
                  <a:pt x="198262" y="0"/>
                </a:moveTo>
                <a:lnTo>
                  <a:pt x="3439432" y="0"/>
                </a:lnTo>
                <a:lnTo>
                  <a:pt x="3439432" y="3697836"/>
                </a:lnTo>
                <a:lnTo>
                  <a:pt x="3318024" y="3729054"/>
                </a:lnTo>
                <a:cubicBezTo>
                  <a:pt x="3138258" y="3765839"/>
                  <a:pt x="2952129" y="3785157"/>
                  <a:pt x="2761488" y="3785157"/>
                </a:cubicBezTo>
                <a:cubicBezTo>
                  <a:pt x="1236360" y="3785157"/>
                  <a:pt x="0" y="2548797"/>
                  <a:pt x="0" y="1023669"/>
                </a:cubicBezTo>
                <a:cubicBezTo>
                  <a:pt x="0" y="737708"/>
                  <a:pt x="43466" y="461898"/>
                  <a:pt x="124151" y="202487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4" name="Picture 13" descr="A picture containing floor, automaton&#10;&#10;Description automatically generated">
            <a:extLst>
              <a:ext uri="{FF2B5EF4-FFF2-40B4-BE49-F238E27FC236}">
                <a16:creationId xmlns:a16="http://schemas.microsoft.com/office/drawing/2014/main" id="{3FAEFAD4-948A-D3BA-4C37-62E184FDF584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198" r="13374" b="-2"/>
          <a:stretch/>
        </p:blipFill>
        <p:spPr>
          <a:xfrm>
            <a:off x="8918761" y="-4331"/>
            <a:ext cx="3273238" cy="3618965"/>
          </a:xfrm>
          <a:custGeom>
            <a:avLst/>
            <a:gdLst/>
            <a:ahLst/>
            <a:cxnLst/>
            <a:rect l="l" t="t" r="r" b="b"/>
            <a:pathLst>
              <a:path w="3273238" h="3618965">
                <a:moveTo>
                  <a:pt x="210437" y="0"/>
                </a:moveTo>
                <a:lnTo>
                  <a:pt x="3273238" y="0"/>
                </a:lnTo>
                <a:lnTo>
                  <a:pt x="3273238" y="3526409"/>
                </a:lnTo>
                <a:lnTo>
                  <a:pt x="3118338" y="3566238"/>
                </a:lnTo>
                <a:cubicBezTo>
                  <a:pt x="2949390" y="3600810"/>
                  <a:pt x="2774463" y="3618965"/>
                  <a:pt x="2595295" y="3618965"/>
                </a:cubicBezTo>
                <a:cubicBezTo>
                  <a:pt x="1161953" y="3618965"/>
                  <a:pt x="0" y="2457012"/>
                  <a:pt x="0" y="1023670"/>
                </a:cubicBezTo>
                <a:cubicBezTo>
                  <a:pt x="0" y="665335"/>
                  <a:pt x="72622" y="323961"/>
                  <a:pt x="203951" y="13464"/>
                </a:cubicBezTo>
                <a:close/>
              </a:path>
            </a:pathLst>
          </a:cu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AB16E13-7EB5-442D-B034-D5C8ADBA147F}"/>
              </a:ext>
            </a:extLst>
          </p:cNvPr>
          <p:cNvSpPr txBox="1"/>
          <p:nvPr/>
        </p:nvSpPr>
        <p:spPr>
          <a:xfrm>
            <a:off x="2350558" y="-159409"/>
            <a:ext cx="7036126" cy="120626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200" kern="1200" dirty="0">
                <a:solidFill>
                  <a:schemeClr val="tx2"/>
                </a:solidFill>
                <a:latin typeface="Dreaming Outloud Pro" panose="03050502040302030504" pitchFamily="66" charset="0"/>
                <a:ea typeface="+mj-ea"/>
                <a:cs typeface="Dreaming Outloud Pro" panose="03050502040302030504" pitchFamily="66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1647053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Rectangle 89">
            <a:extLst>
              <a:ext uri="{FF2B5EF4-FFF2-40B4-BE49-F238E27FC236}">
                <a16:creationId xmlns:a16="http://schemas.microsoft.com/office/drawing/2014/main" id="{7383B190-6BFB-422F-B667-06B7B25F09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4708357" y="3509963"/>
            <a:ext cx="7092215" cy="2967839"/>
          </a:xfrm>
          <a:prstGeom prst="rect">
            <a:avLst/>
          </a:prstGeom>
          <a:solidFill>
            <a:srgbClr val="404040"/>
          </a:solidFill>
          <a:ln w="127000" cap="sq" cmpd="thinThick">
            <a:solidFill>
              <a:srgbClr val="4040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7ABD498-4EE6-32CF-284A-93374822E04F}"/>
              </a:ext>
            </a:extLst>
          </p:cNvPr>
          <p:cNvSpPr txBox="1"/>
          <p:nvPr/>
        </p:nvSpPr>
        <p:spPr>
          <a:xfrm>
            <a:off x="5021821" y="3812954"/>
            <a:ext cx="7170179" cy="151601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000" kern="12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   </a:t>
            </a:r>
            <a:r>
              <a:rPr lang="en-US" sz="4000" kern="12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reaming Outloud Pro" panose="03050502040302030504" pitchFamily="66" charset="0"/>
                <a:ea typeface="+mj-ea"/>
                <a:cs typeface="Dreaming Outloud Pro" panose="03050502040302030504" pitchFamily="66" charset="0"/>
              </a:rPr>
              <a:t>Responsibilities of a CCH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reaming Outloud Pro" panose="03050502040302030504" pitchFamily="66" charset="0"/>
                <a:ea typeface="+mj-ea"/>
                <a:cs typeface="Dreaming Outloud Pro" panose="03050502040302030504" pitchFamily="66" charset="0"/>
              </a:rPr>
              <a:t>         </a:t>
            </a:r>
            <a:r>
              <a:rPr lang="en-US" sz="4000" kern="12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reaming Outloud Pro" panose="03050502040302030504" pitchFamily="66" charset="0"/>
                <a:ea typeface="+mj-ea"/>
                <a:cs typeface="Dreaming Outloud Pro" panose="03050502040302030504" pitchFamily="66" charset="0"/>
              </a:rPr>
              <a:t>      Licensee</a:t>
            </a:r>
          </a:p>
        </p:txBody>
      </p:sp>
      <p:pic>
        <p:nvPicPr>
          <p:cNvPr id="7" name="Picture 6" descr="A picture containing text, computer&#10;&#10;Description automatically generated">
            <a:extLst>
              <a:ext uri="{FF2B5EF4-FFF2-40B4-BE49-F238E27FC236}">
                <a16:creationId xmlns:a16="http://schemas.microsoft.com/office/drawing/2014/main" id="{9014C669-6EF9-4814-BB5E-4CFE33981C6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201" b="-2"/>
          <a:stretch/>
        </p:blipFill>
        <p:spPr>
          <a:xfrm>
            <a:off x="317635" y="299363"/>
            <a:ext cx="4160452" cy="3049204"/>
          </a:xfrm>
          <a:prstGeom prst="rect">
            <a:avLst/>
          </a:prstGeom>
        </p:spPr>
      </p:pic>
      <p:pic>
        <p:nvPicPr>
          <p:cNvPr id="5" name="Picture 4" descr="Diagram, engineering drawing&#10;&#10;Description automatically generated">
            <a:extLst>
              <a:ext uri="{FF2B5EF4-FFF2-40B4-BE49-F238E27FC236}">
                <a16:creationId xmlns:a16="http://schemas.microsoft.com/office/drawing/2014/main" id="{FF87D25A-E159-4334-D0DF-109D04ACD07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" b="33311"/>
          <a:stretch/>
        </p:blipFill>
        <p:spPr>
          <a:xfrm>
            <a:off x="4654296" y="299363"/>
            <a:ext cx="7217085" cy="3008188"/>
          </a:xfrm>
          <a:prstGeom prst="rect">
            <a:avLst/>
          </a:prstGeom>
        </p:spPr>
      </p:pic>
      <p:cxnSp>
        <p:nvCxnSpPr>
          <p:cNvPr id="92" name="Straight Connector 91">
            <a:extLst>
              <a:ext uri="{FF2B5EF4-FFF2-40B4-BE49-F238E27FC236}">
                <a16:creationId xmlns:a16="http://schemas.microsoft.com/office/drawing/2014/main" id="{ED28E597-4AF8-4D69-A9AB-A1EDC6156B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138287" y="5443086"/>
            <a:ext cx="6400800" cy="0"/>
          </a:xfrm>
          <a:prstGeom prst="line">
            <a:avLst/>
          </a:prstGeom>
          <a:ln w="2222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 descr="A group of people sitting around a table&#10;&#10;Description automatically generated">
            <a:extLst>
              <a:ext uri="{FF2B5EF4-FFF2-40B4-BE49-F238E27FC236}">
                <a16:creationId xmlns:a16="http://schemas.microsoft.com/office/drawing/2014/main" id="{54CD487C-97AB-274D-771F-77F709B479B4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71" r="19568" b="-2"/>
          <a:stretch/>
        </p:blipFill>
        <p:spPr>
          <a:xfrm>
            <a:off x="317635" y="3509433"/>
            <a:ext cx="4160452" cy="3026833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AB16E13-7EB5-442D-B034-D5C8ADBA147F}"/>
              </a:ext>
            </a:extLst>
          </p:cNvPr>
          <p:cNvSpPr txBox="1"/>
          <p:nvPr/>
        </p:nvSpPr>
        <p:spPr>
          <a:xfrm>
            <a:off x="2350558" y="-159409"/>
            <a:ext cx="7036126" cy="120626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200" kern="1200" dirty="0">
                <a:solidFill>
                  <a:schemeClr val="tx2"/>
                </a:solidFill>
                <a:latin typeface="Dreaming Outloud Pro" panose="03050502040302030504" pitchFamily="66" charset="0"/>
                <a:ea typeface="+mj-ea"/>
                <a:cs typeface="Dreaming Outloud Pro" panose="03050502040302030504" pitchFamily="66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6302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5B32A67F-3598-4A13-8552-DA884FFCCE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16A8D8C-AE57-6EAE-7191-74AA04BAFB6D}"/>
              </a:ext>
            </a:extLst>
          </p:cNvPr>
          <p:cNvSpPr txBox="1"/>
          <p:nvPr/>
        </p:nvSpPr>
        <p:spPr>
          <a:xfrm>
            <a:off x="804673" y="3320859"/>
            <a:ext cx="4573475" cy="207633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800" kern="1200" dirty="0">
                <a:solidFill>
                  <a:schemeClr val="bg1"/>
                </a:solidFill>
                <a:latin typeface="Dreaming Outloud Pro" panose="03050502040302030504" pitchFamily="66" charset="0"/>
                <a:ea typeface="+mj-ea"/>
                <a:cs typeface="Dreaming Outloud Pro" panose="03050502040302030504" pitchFamily="66" charset="0"/>
              </a:rPr>
              <a:t>   Matching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800" dirty="0">
                <a:solidFill>
                  <a:schemeClr val="bg1"/>
                </a:solidFill>
                <a:latin typeface="Dreaming Outloud Pro" panose="03050502040302030504" pitchFamily="66" charset="0"/>
                <a:ea typeface="+mj-ea"/>
                <a:cs typeface="Dreaming Outloud Pro" panose="03050502040302030504" pitchFamily="66" charset="0"/>
              </a:rPr>
              <a:t>    </a:t>
            </a:r>
            <a:r>
              <a:rPr lang="en-US" sz="4800" kern="1200" dirty="0">
                <a:solidFill>
                  <a:schemeClr val="bg1"/>
                </a:solidFill>
                <a:latin typeface="Dreaming Outloud Pro" panose="03050502040302030504" pitchFamily="66" charset="0"/>
                <a:ea typeface="+mj-ea"/>
                <a:cs typeface="Dreaming Outloud Pro" panose="03050502040302030504" pitchFamily="66" charset="0"/>
              </a:rPr>
              <a:t>Process</a:t>
            </a:r>
          </a:p>
        </p:txBody>
      </p:sp>
      <p:sp>
        <p:nvSpPr>
          <p:cNvPr id="73" name="Freeform: Shape 72">
            <a:extLst>
              <a:ext uri="{FF2B5EF4-FFF2-40B4-BE49-F238E27FC236}">
                <a16:creationId xmlns:a16="http://schemas.microsoft.com/office/drawing/2014/main" id="{BCC55ACC-A2F6-403C-A3A4-D59B3734D4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857312" y="381000"/>
            <a:ext cx="6334689" cy="6477000"/>
          </a:xfrm>
          <a:custGeom>
            <a:avLst/>
            <a:gdLst>
              <a:gd name="connsiteX0" fmla="*/ 3561588 w 6334689"/>
              <a:gd name="connsiteY0" fmla="*/ 0 h 6477000"/>
              <a:gd name="connsiteX1" fmla="*/ 6309883 w 6334689"/>
              <a:gd name="connsiteY1" fmla="*/ 1296087 h 6477000"/>
              <a:gd name="connsiteX2" fmla="*/ 6334689 w 6334689"/>
              <a:gd name="connsiteY2" fmla="*/ 1329261 h 6477000"/>
              <a:gd name="connsiteX3" fmla="*/ 6334689 w 6334689"/>
              <a:gd name="connsiteY3" fmla="*/ 5793916 h 6477000"/>
              <a:gd name="connsiteX4" fmla="*/ 6309883 w 6334689"/>
              <a:gd name="connsiteY4" fmla="*/ 5827089 h 6477000"/>
              <a:gd name="connsiteX5" fmla="*/ 5760467 w 6334689"/>
              <a:gd name="connsiteY5" fmla="*/ 6363539 h 6477000"/>
              <a:gd name="connsiteX6" fmla="*/ 5607796 w 6334689"/>
              <a:gd name="connsiteY6" fmla="*/ 6477000 h 6477000"/>
              <a:gd name="connsiteX7" fmla="*/ 1519571 w 6334689"/>
              <a:gd name="connsiteY7" fmla="*/ 6477000 h 6477000"/>
              <a:gd name="connsiteX8" fmla="*/ 1296088 w 6334689"/>
              <a:gd name="connsiteY8" fmla="*/ 6309883 h 6477000"/>
              <a:gd name="connsiteX9" fmla="*/ 0 w 6334689"/>
              <a:gd name="connsiteY9" fmla="*/ 3561588 h 6477000"/>
              <a:gd name="connsiteX10" fmla="*/ 3561588 w 6334689"/>
              <a:gd name="connsiteY10" fmla="*/ 0 h 6477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334689" h="6477000">
                <a:moveTo>
                  <a:pt x="3561588" y="0"/>
                </a:moveTo>
                <a:cubicBezTo>
                  <a:pt x="4668032" y="0"/>
                  <a:pt x="5656635" y="504534"/>
                  <a:pt x="6309883" y="1296087"/>
                </a:cubicBezTo>
                <a:lnTo>
                  <a:pt x="6334689" y="1329261"/>
                </a:lnTo>
                <a:lnTo>
                  <a:pt x="6334689" y="5793916"/>
                </a:lnTo>
                <a:lnTo>
                  <a:pt x="6309883" y="5827089"/>
                </a:lnTo>
                <a:cubicBezTo>
                  <a:pt x="6146571" y="6024977"/>
                  <a:pt x="5962299" y="6204927"/>
                  <a:pt x="5760467" y="6363539"/>
                </a:cubicBezTo>
                <a:lnTo>
                  <a:pt x="5607796" y="6477000"/>
                </a:lnTo>
                <a:lnTo>
                  <a:pt x="1519571" y="6477000"/>
                </a:lnTo>
                <a:lnTo>
                  <a:pt x="1296088" y="6309883"/>
                </a:lnTo>
                <a:cubicBezTo>
                  <a:pt x="504535" y="5656635"/>
                  <a:pt x="0" y="4668032"/>
                  <a:pt x="0" y="3561588"/>
                </a:cubicBezTo>
                <a:cubicBezTo>
                  <a:pt x="0" y="1594577"/>
                  <a:pt x="1594577" y="0"/>
                  <a:pt x="3561588" y="0"/>
                </a:cubicBezTo>
                <a:close/>
              </a:path>
            </a:pathLst>
          </a:cu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5" name="Freeform: Shape 74">
            <a:extLst>
              <a:ext uri="{FF2B5EF4-FFF2-40B4-BE49-F238E27FC236}">
                <a16:creationId xmlns:a16="http://schemas.microsoft.com/office/drawing/2014/main" id="{598EBA13-C937-430B-9523-439FE21096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21086" y="544777"/>
            <a:ext cx="6170914" cy="6313225"/>
          </a:xfrm>
          <a:custGeom>
            <a:avLst/>
            <a:gdLst>
              <a:gd name="connsiteX0" fmla="*/ 3397813 w 6170914"/>
              <a:gd name="connsiteY0" fmla="*/ 0 h 6313225"/>
              <a:gd name="connsiteX1" fmla="*/ 6019731 w 6170914"/>
              <a:gd name="connsiteY1" fmla="*/ 1236489 h 6313225"/>
              <a:gd name="connsiteX2" fmla="*/ 6170914 w 6170914"/>
              <a:gd name="connsiteY2" fmla="*/ 1438663 h 6313225"/>
              <a:gd name="connsiteX3" fmla="*/ 6170914 w 6170914"/>
              <a:gd name="connsiteY3" fmla="*/ 5356963 h 6313225"/>
              <a:gd name="connsiteX4" fmla="*/ 6019731 w 6170914"/>
              <a:gd name="connsiteY4" fmla="*/ 5559138 h 6313225"/>
              <a:gd name="connsiteX5" fmla="*/ 5194591 w 6170914"/>
              <a:gd name="connsiteY5" fmla="*/ 6282226 h 6313225"/>
              <a:gd name="connsiteX6" fmla="*/ 5141791 w 6170914"/>
              <a:gd name="connsiteY6" fmla="*/ 6313225 h 6313225"/>
              <a:gd name="connsiteX7" fmla="*/ 1659199 w 6170914"/>
              <a:gd name="connsiteY7" fmla="*/ 6313225 h 6313225"/>
              <a:gd name="connsiteX8" fmla="*/ 1498064 w 6170914"/>
              <a:gd name="connsiteY8" fmla="*/ 6215333 h 6313225"/>
              <a:gd name="connsiteX9" fmla="*/ 0 w 6170914"/>
              <a:gd name="connsiteY9" fmla="*/ 3397813 h 6313225"/>
              <a:gd name="connsiteX10" fmla="*/ 3397813 w 6170914"/>
              <a:gd name="connsiteY10" fmla="*/ 0 h 6313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170914" h="6313225">
                <a:moveTo>
                  <a:pt x="3397813" y="0"/>
                </a:moveTo>
                <a:cubicBezTo>
                  <a:pt x="4453378" y="0"/>
                  <a:pt x="5396522" y="481334"/>
                  <a:pt x="6019731" y="1236489"/>
                </a:cubicBezTo>
                <a:lnTo>
                  <a:pt x="6170914" y="1438663"/>
                </a:lnTo>
                <a:lnTo>
                  <a:pt x="6170914" y="5356963"/>
                </a:lnTo>
                <a:lnTo>
                  <a:pt x="6019731" y="5559138"/>
                </a:lnTo>
                <a:cubicBezTo>
                  <a:pt x="5786028" y="5842321"/>
                  <a:pt x="5507333" y="6086998"/>
                  <a:pt x="5194591" y="6282226"/>
                </a:cubicBezTo>
                <a:lnTo>
                  <a:pt x="5141791" y="6313225"/>
                </a:lnTo>
                <a:lnTo>
                  <a:pt x="1659199" y="6313225"/>
                </a:lnTo>
                <a:lnTo>
                  <a:pt x="1498064" y="6215333"/>
                </a:lnTo>
                <a:cubicBezTo>
                  <a:pt x="594240" y="5604721"/>
                  <a:pt x="0" y="4570663"/>
                  <a:pt x="0" y="3397813"/>
                </a:cubicBezTo>
                <a:cubicBezTo>
                  <a:pt x="0" y="1521253"/>
                  <a:pt x="1521253" y="0"/>
                  <a:pt x="3397813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Picture 3" descr="Icon&#10;&#10;Description automatically generated">
            <a:extLst>
              <a:ext uri="{FF2B5EF4-FFF2-40B4-BE49-F238E27FC236}">
                <a16:creationId xmlns:a16="http://schemas.microsoft.com/office/drawing/2014/main" id="{CD74C90A-052A-BAC7-02A8-B56C11951A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0424" y="2929239"/>
            <a:ext cx="4333875" cy="21669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846300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10B9B849-0421-687A-3CC9-DC964E099B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756" y="4498848"/>
            <a:ext cx="10762488" cy="1207008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spcAft>
                <a:spcPts val="600"/>
              </a:spcAft>
            </a:pPr>
            <a:r>
              <a:rPr lang="en-US" sz="6000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reaming Outloud Pro" panose="03050502040302030504" pitchFamily="66" charset="0"/>
                <a:cs typeface="Dreaming Outloud Pro" panose="03050502040302030504" pitchFamily="66" charset="0"/>
              </a:rPr>
              <a:t>Who comprises the CCH Team?</a:t>
            </a:r>
          </a:p>
        </p:txBody>
      </p:sp>
      <p:pic>
        <p:nvPicPr>
          <p:cNvPr id="3" name="Picture 2" descr="A close-up of people shaking hands&#10;&#10;Description automatically generated with medium confidence">
            <a:extLst>
              <a:ext uri="{FF2B5EF4-FFF2-40B4-BE49-F238E27FC236}">
                <a16:creationId xmlns:a16="http://schemas.microsoft.com/office/drawing/2014/main" id="{E690344D-E6B9-2985-F68F-3CBDCBD45B7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4324"/>
          <a:stretch/>
        </p:blipFill>
        <p:spPr>
          <a:xfrm>
            <a:off x="609600" y="320749"/>
            <a:ext cx="5212080" cy="3856948"/>
          </a:xfrm>
          <a:prstGeom prst="rect">
            <a:avLst/>
          </a:prstGeom>
        </p:spPr>
      </p:pic>
      <p:cxnSp>
        <p:nvCxnSpPr>
          <p:cNvPr id="17" name="Straight Connector 12">
            <a:extLst>
              <a:ext uri="{FF2B5EF4-FFF2-40B4-BE49-F238E27FC236}">
                <a16:creationId xmlns:a16="http://schemas.microsoft.com/office/drawing/2014/main" id="{B6375111-306C-49EA-9DD1-79A2ED78FA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096000" y="1251845"/>
            <a:ext cx="0" cy="21209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 descr="A group of signs with writing on them&#10;&#10;Description automatically generated with low confidence">
            <a:extLst>
              <a:ext uri="{FF2B5EF4-FFF2-40B4-BE49-F238E27FC236}">
                <a16:creationId xmlns:a16="http://schemas.microsoft.com/office/drawing/2014/main" id="{65BE5349-5B24-24E1-E6C6-81299E095B7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67" r="8723"/>
          <a:stretch/>
        </p:blipFill>
        <p:spPr>
          <a:xfrm>
            <a:off x="6370320" y="320109"/>
            <a:ext cx="5212080" cy="3857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795485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3673E79E0C3E640A3EA83010EA564F7" ma:contentTypeVersion="13" ma:contentTypeDescription="Create a new document." ma:contentTypeScope="" ma:versionID="96fa1a3f3ef664a167789fe0feaaa776">
  <xsd:schema xmlns:xsd="http://www.w3.org/2001/XMLSchema" xmlns:xs="http://www.w3.org/2001/XMLSchema" xmlns:p="http://schemas.microsoft.com/office/2006/metadata/properties" xmlns:ns2="5aa524db-7994-4ced-a2c9-48a98e90847e" xmlns:ns3="8a992f34-6748-40d0-a1a6-bff449e3bc95" targetNamespace="http://schemas.microsoft.com/office/2006/metadata/properties" ma:root="true" ma:fieldsID="f6e1339ee675c8ae1c471059d8d4f8f8" ns2:_="" ns3:_="">
    <xsd:import namespace="5aa524db-7994-4ced-a2c9-48a98e90847e"/>
    <xsd:import namespace="8a992f34-6748-40d0-a1a6-bff449e3bc9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Description0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a524db-7994-4ced-a2c9-48a98e90847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Description0" ma:index="12" nillable="true" ma:displayName="Description" ma:internalName="Description0">
      <xsd:simpleType>
        <xsd:restriction base="dms:Note">
          <xsd:maxLength value="255"/>
        </xsd:restriction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69be3ee5-5d72-4a78-bfe6-04ec158992b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0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a992f34-6748-40d0-a1a6-bff449e3bc95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f75d7816-9169-48cb-b9df-4d21a66dca2d}" ma:internalName="TaxCatchAll" ma:showField="CatchAllData" ma:web="8a992f34-6748-40d0-a1a6-bff449e3bc9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BC1C557-D98D-4831-A28D-48066991B578}"/>
</file>

<file path=customXml/itemProps2.xml><?xml version="1.0" encoding="utf-8"?>
<ds:datastoreItem xmlns:ds="http://schemas.openxmlformats.org/officeDocument/2006/customXml" ds:itemID="{2773652F-5730-42CD-8753-A1949814F716}"/>
</file>

<file path=docProps/app.xml><?xml version="1.0" encoding="utf-8"?>
<Properties xmlns="http://schemas.openxmlformats.org/officeDocument/2006/extended-properties" xmlns:vt="http://schemas.openxmlformats.org/officeDocument/2006/docPropsVTypes">
  <TotalTime>1218</TotalTime>
  <Words>42</Words>
  <Application>Microsoft Office PowerPoint</Application>
  <PresentationFormat>Widescreen</PresentationFormat>
  <Paragraphs>13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Dreaming Outloud Pro</vt:lpstr>
      <vt:lpstr>Tw Cen MT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Who comprises the CCH Team?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Lewis, Loreen</dc:creator>
  <cp:lastModifiedBy>Marinak, Thomas</cp:lastModifiedBy>
  <cp:revision>41</cp:revision>
  <dcterms:created xsi:type="dcterms:W3CDTF">2022-08-12T13:40:19Z</dcterms:created>
  <dcterms:modified xsi:type="dcterms:W3CDTF">2022-10-20T20:15:26Z</dcterms:modified>
</cp:coreProperties>
</file>