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9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62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1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0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0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99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59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94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2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017E-614B-41A7-B4C7-248853D6D637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F57C-B635-438B-8644-2AF3BF7A2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6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172200" cy="533400"/>
          </a:xfrm>
        </p:spPr>
        <p:txBody>
          <a:bodyPr/>
          <a:lstStyle/>
          <a:p>
            <a:r>
              <a:rPr lang="en-US" sz="2400" dirty="0" smtClean="0"/>
              <a:t>Figure 1 : Project Location</a:t>
            </a:r>
            <a:endParaRPr lang="en-US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371600" y="1827276"/>
            <a:ext cx="1828800" cy="458724"/>
          </a:xfrm>
          <a:prstGeom prst="wedgeRectCallout">
            <a:avLst>
              <a:gd name="adj1" fmla="val 67686"/>
              <a:gd name="adj2" fmla="val 16770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Stamford</a:t>
            </a:r>
            <a:r>
              <a:rPr lang="en-US" dirty="0" smtClean="0"/>
              <a:t>  </a:t>
            </a:r>
            <a:r>
              <a:rPr lang="en-US" sz="1200" dirty="0" smtClean="0"/>
              <a:t>Transportation</a:t>
            </a:r>
            <a:r>
              <a:rPr lang="en-US" dirty="0" smtClean="0"/>
              <a:t> </a:t>
            </a:r>
            <a:r>
              <a:rPr lang="en-US" sz="1200" dirty="0" smtClean="0"/>
              <a:t>Center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3994597" y="1559052"/>
            <a:ext cx="914400" cy="536448"/>
          </a:xfrm>
          <a:prstGeom prst="wedgeRectCallout">
            <a:avLst>
              <a:gd name="adj1" fmla="val -68229"/>
              <a:gd name="adj2" fmla="val 19974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Original Garage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809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7975" y="5105400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Acceptable </a:t>
            </a:r>
            <a:r>
              <a:rPr lang="en-US" sz="2400" smtClean="0">
                <a:solidFill>
                  <a:schemeClr val="tx1"/>
                </a:solidFill>
              </a:rPr>
              <a:t>Walking Distance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Note: Above </a:t>
            </a:r>
            <a:r>
              <a:rPr lang="en-US" dirty="0"/>
              <a:t>project limits are approximate for graphical representation only.  Maximum walking distance </a:t>
            </a:r>
            <a:r>
              <a:rPr lang="en-US" dirty="0" smtClean="0"/>
              <a:t>from proposed </a:t>
            </a:r>
            <a:r>
              <a:rPr lang="en-US" dirty="0"/>
              <a:t>parking facility </a:t>
            </a:r>
            <a:r>
              <a:rPr lang="en-US" dirty="0" smtClean="0"/>
              <a:t>to Stamford Transportation Center not </a:t>
            </a:r>
            <a:r>
              <a:rPr lang="en-US" dirty="0"/>
              <a:t>to exceed ¼ mile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295400" y="1295400"/>
            <a:ext cx="914400" cy="612648"/>
          </a:xfrm>
          <a:prstGeom prst="wedgeRectCallout">
            <a:avLst>
              <a:gd name="adj1" fmla="val 104519"/>
              <a:gd name="adj2" fmla="val 2285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68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Figure 1 : Project Location</vt:lpstr>
      <vt:lpstr>Slide 2</vt:lpstr>
    </vt:vector>
  </TitlesOfParts>
  <Company>Edwards and Kelcey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Berkeley, Stephen</dc:creator>
  <cp:lastModifiedBy>Bailey-Campbell, Pamela</cp:lastModifiedBy>
  <cp:revision>6</cp:revision>
  <dcterms:created xsi:type="dcterms:W3CDTF">2012-02-28T12:59:36Z</dcterms:created>
  <dcterms:modified xsi:type="dcterms:W3CDTF">2012-02-28T14:03:18Z</dcterms:modified>
</cp:coreProperties>
</file>